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3"/>
    <p:sldId id="257" r:id="rId4"/>
    <p:sldId id="285" r:id="rId5"/>
    <p:sldId id="258" r:id="rId6"/>
    <p:sldId id="262" r:id="rId7"/>
    <p:sldId id="286" r:id="rId8"/>
    <p:sldId id="264" r:id="rId9"/>
    <p:sldId id="263" r:id="rId10"/>
    <p:sldId id="287" r:id="rId11"/>
    <p:sldId id="292" r:id="rId12"/>
    <p:sldId id="293" r:id="rId13"/>
    <p:sldId id="295" r:id="rId14"/>
    <p:sldId id="291" r:id="rId15"/>
    <p:sldId id="296" r:id="rId16"/>
    <p:sldId id="267" r:id="rId17"/>
    <p:sldId id="300" r:id="rId18"/>
    <p:sldId id="298" r:id="rId19"/>
    <p:sldId id="259" r:id="rId20"/>
    <p:sldId id="269" r:id="rId21"/>
    <p:sldId id="270" r:id="rId22"/>
    <p:sldId id="265" r:id="rId23"/>
    <p:sldId id="271" r:id="rId24"/>
    <p:sldId id="301" r:id="rId25"/>
    <p:sldId id="302" r:id="rId26"/>
    <p:sldId id="261" r:id="rId27"/>
    <p:sldId id="276" r:id="rId28"/>
    <p:sldId id="272" r:id="rId29"/>
    <p:sldId id="273" r:id="rId30"/>
    <p:sldId id="306" r:id="rId31"/>
    <p:sldId id="307" r:id="rId32"/>
    <p:sldId id="308" r:id="rId33"/>
    <p:sldId id="303" r:id="rId34"/>
    <p:sldId id="309" r:id="rId35"/>
    <p:sldId id="275" r:id="rId36"/>
    <p:sldId id="304" r:id="rId37"/>
    <p:sldId id="280" r:id="rId38"/>
  </p:sldIdLst>
  <p:sldSz cx="12192000" cy="6858000"/>
  <p:notesSz cx="6858000" cy="9144000"/>
  <p:embeddedFontLst>
    <p:embeddedFont>
      <p:font typeface="Quicksand" pitchFamily="2" charset="0"/>
      <p:regular r:id="rId43"/>
      <p:bold r:id="rId44"/>
      <p:bold r:id="rId45"/>
      <p:boldItalic r:id="rId46"/>
    </p:embeddedFont>
    <p:embeddedFont>
      <p:font typeface="等线" panose="02010600030101010101" pitchFamily="2" charset="-122"/>
      <p:regular r:id="rId47"/>
      <p:bold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7FC"/>
    <a:srgbClr val="FFCA2A"/>
    <a:srgbClr val="796CE2"/>
    <a:srgbClr val="3682EA"/>
    <a:srgbClr val="3A27C7"/>
    <a:srgbClr val="FF2DFF"/>
    <a:srgbClr val="FFCCFF"/>
    <a:srgbClr val="F6F1EC"/>
    <a:srgbClr val="F4C2C0"/>
    <a:srgbClr val="F3C9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26" y="156"/>
      </p:cViewPr>
      <p:guideLst>
        <p:guide orient="horz" pos="2213"/>
        <p:guide pos="3840"/>
        <p:guide orient="horz" pos="984"/>
        <p:guide orient="horz" pos="3866"/>
        <p:guide pos="7151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28600" dist="50800" dir="5400000" algn="ctr" rotWithShape="0">
                <a:schemeClr val="accent1">
                  <a:alpha val="58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228600" dist="50800" dir="5400000" algn="ctr" rotWithShape="0">
                <a:schemeClr val="accent4">
                  <a:alpha val="58000"/>
                </a:scheme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7"/>
        <c:axId val="1213236472"/>
        <c:axId val="12132308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213236472"/>
        <c:axId val="1213230896"/>
      </c:lineChart>
      <c:catAx>
        <c:axId val="1213236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</a:p>
        </c:txPr>
        <c:crossAx val="1213230896"/>
        <c:crosses val="autoZero"/>
        <c:auto val="1"/>
        <c:lblAlgn val="ctr"/>
        <c:lblOffset val="100"/>
        <c:noMultiLvlLbl val="0"/>
      </c:catAx>
      <c:valAx>
        <c:axId val="1213230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</a:p>
        </c:txPr>
        <c:crossAx val="121323647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8EFB0-11B9-4A56-8A9E-76BB046D6A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7F00B-0B7A-4FB4-A33B-187E04D064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453062" y="389195"/>
            <a:ext cx="5285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US" altLang="zh-CN" sz="4000" b="1" dirty="0">
                <a:solidFill>
                  <a:schemeClr val="accent1"/>
                </a:solidFill>
                <a:latin typeface="+mj-lt"/>
              </a:rPr>
              <a:t>DEMONSTRATE</a:t>
            </a:r>
            <a:endParaRPr lang="en-US" altLang="zh-CN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1"/>
            <a:ext cx="2021697" cy="1517903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839789" y="414929"/>
            <a:ext cx="517760" cy="517760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11352214" y="1"/>
            <a:ext cx="839787" cy="970473"/>
          </a:xfrm>
          <a:custGeom>
            <a:avLst/>
            <a:gdLst>
              <a:gd name="connsiteX0" fmla="*/ 39571 w 839787"/>
              <a:gd name="connsiteY0" fmla="*/ 0 h 970473"/>
              <a:gd name="connsiteX1" fmla="*/ 839787 w 839787"/>
              <a:gd name="connsiteY1" fmla="*/ 0 h 970473"/>
              <a:gd name="connsiteX2" fmla="*/ 839787 w 839787"/>
              <a:gd name="connsiteY2" fmla="*/ 963299 h 970473"/>
              <a:gd name="connsiteX3" fmla="*/ 817884 w 839787"/>
              <a:gd name="connsiteY3" fmla="*/ 966642 h 970473"/>
              <a:gd name="connsiteX4" fmla="*/ 742017 w 839787"/>
              <a:gd name="connsiteY4" fmla="*/ 970473 h 970473"/>
              <a:gd name="connsiteX5" fmla="*/ 0 w 839787"/>
              <a:gd name="connsiteY5" fmla="*/ 228456 h 970473"/>
              <a:gd name="connsiteX6" fmla="*/ 15075 w 839787"/>
              <a:gd name="connsiteY6" fmla="*/ 78914 h 97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787" h="970473">
                <a:moveTo>
                  <a:pt x="39571" y="0"/>
                </a:moveTo>
                <a:lnTo>
                  <a:pt x="839787" y="0"/>
                </a:lnTo>
                <a:lnTo>
                  <a:pt x="839787" y="963299"/>
                </a:lnTo>
                <a:lnTo>
                  <a:pt x="817884" y="966642"/>
                </a:lnTo>
                <a:cubicBezTo>
                  <a:pt x="792939" y="969175"/>
                  <a:pt x="767630" y="970473"/>
                  <a:pt x="742017" y="970473"/>
                </a:cubicBezTo>
                <a:cubicBezTo>
                  <a:pt x="332212" y="970473"/>
                  <a:pt x="0" y="638261"/>
                  <a:pt x="0" y="228456"/>
                </a:cubicBezTo>
                <a:cubicBezTo>
                  <a:pt x="0" y="177231"/>
                  <a:pt x="5191" y="127217"/>
                  <a:pt x="15075" y="78914"/>
                </a:cubicBez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7589520" y="0"/>
            <a:ext cx="4602480" cy="6858000"/>
          </a:xfrm>
          <a:custGeom>
            <a:avLst/>
            <a:gdLst>
              <a:gd name="connsiteX0" fmla="*/ 2035488 w 4602480"/>
              <a:gd name="connsiteY0" fmla="*/ 0 h 6858000"/>
              <a:gd name="connsiteX1" fmla="*/ 4602480 w 4602480"/>
              <a:gd name="connsiteY1" fmla="*/ 0 h 6858000"/>
              <a:gd name="connsiteX2" fmla="*/ 4602480 w 4602480"/>
              <a:gd name="connsiteY2" fmla="*/ 6858000 h 6858000"/>
              <a:gd name="connsiteX3" fmla="*/ 1677413 w 4602480"/>
              <a:gd name="connsiteY3" fmla="*/ 6858000 h 6858000"/>
              <a:gd name="connsiteX4" fmla="*/ 1650226 w 4602480"/>
              <a:gd name="connsiteY4" fmla="*/ 6838668 h 6858000"/>
              <a:gd name="connsiteX5" fmla="*/ 0 w 4602480"/>
              <a:gd name="connsiteY5" fmla="*/ 3546566 h 6858000"/>
              <a:gd name="connsiteX6" fmla="*/ 1977982 w 4602480"/>
              <a:gd name="connsiteY6" fmla="*/ 330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2480" h="6858000">
                <a:moveTo>
                  <a:pt x="2035488" y="0"/>
                </a:moveTo>
                <a:lnTo>
                  <a:pt x="4602480" y="0"/>
                </a:lnTo>
                <a:lnTo>
                  <a:pt x="4602480" y="6858000"/>
                </a:lnTo>
                <a:lnTo>
                  <a:pt x="1677413" y="6858000"/>
                </a:lnTo>
                <a:lnTo>
                  <a:pt x="1650226" y="6838668"/>
                </a:lnTo>
                <a:cubicBezTo>
                  <a:pt x="648438" y="6089475"/>
                  <a:pt x="0" y="4893746"/>
                  <a:pt x="0" y="3546566"/>
                </a:cubicBezTo>
                <a:cubicBezTo>
                  <a:pt x="0" y="2057578"/>
                  <a:pt x="792136" y="753603"/>
                  <a:pt x="1977982" y="3306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453062" y="389195"/>
            <a:ext cx="5285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US" altLang="zh-CN" sz="4000" b="1" dirty="0">
                <a:solidFill>
                  <a:schemeClr val="accent1"/>
                </a:solidFill>
                <a:latin typeface="+mj-lt"/>
              </a:rPr>
              <a:t>DEMONSTRATE</a:t>
            </a:r>
            <a:endParaRPr lang="en-US" altLang="zh-CN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1"/>
            <a:ext cx="2021697" cy="1517903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839789" y="414929"/>
            <a:ext cx="517760" cy="517760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11352214" y="1"/>
            <a:ext cx="839787" cy="970473"/>
          </a:xfrm>
          <a:custGeom>
            <a:avLst/>
            <a:gdLst>
              <a:gd name="connsiteX0" fmla="*/ 39571 w 839787"/>
              <a:gd name="connsiteY0" fmla="*/ 0 h 970473"/>
              <a:gd name="connsiteX1" fmla="*/ 839787 w 839787"/>
              <a:gd name="connsiteY1" fmla="*/ 0 h 970473"/>
              <a:gd name="connsiteX2" fmla="*/ 839787 w 839787"/>
              <a:gd name="connsiteY2" fmla="*/ 963299 h 970473"/>
              <a:gd name="connsiteX3" fmla="*/ 817884 w 839787"/>
              <a:gd name="connsiteY3" fmla="*/ 966642 h 970473"/>
              <a:gd name="connsiteX4" fmla="*/ 742017 w 839787"/>
              <a:gd name="connsiteY4" fmla="*/ 970473 h 970473"/>
              <a:gd name="connsiteX5" fmla="*/ 0 w 839787"/>
              <a:gd name="connsiteY5" fmla="*/ 228456 h 970473"/>
              <a:gd name="connsiteX6" fmla="*/ 15075 w 839787"/>
              <a:gd name="connsiteY6" fmla="*/ 78914 h 97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787" h="970473">
                <a:moveTo>
                  <a:pt x="39571" y="0"/>
                </a:moveTo>
                <a:lnTo>
                  <a:pt x="839787" y="0"/>
                </a:lnTo>
                <a:lnTo>
                  <a:pt x="839787" y="963299"/>
                </a:lnTo>
                <a:lnTo>
                  <a:pt x="817884" y="966642"/>
                </a:lnTo>
                <a:cubicBezTo>
                  <a:pt x="792939" y="969175"/>
                  <a:pt x="767630" y="970473"/>
                  <a:pt x="742017" y="970473"/>
                </a:cubicBezTo>
                <a:cubicBezTo>
                  <a:pt x="332212" y="970473"/>
                  <a:pt x="0" y="638261"/>
                  <a:pt x="0" y="228456"/>
                </a:cubicBezTo>
                <a:cubicBezTo>
                  <a:pt x="0" y="177231"/>
                  <a:pt x="5191" y="127217"/>
                  <a:pt x="15075" y="78914"/>
                </a:cubicBez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0"/>
          </p:nvPr>
        </p:nvSpPr>
        <p:spPr>
          <a:xfrm>
            <a:off x="4100650" y="1818460"/>
            <a:ext cx="3990701" cy="3990701"/>
          </a:xfrm>
          <a:custGeom>
            <a:avLst/>
            <a:gdLst>
              <a:gd name="connsiteX0" fmla="*/ 1995351 w 3990701"/>
              <a:gd name="connsiteY0" fmla="*/ 0 h 3990701"/>
              <a:gd name="connsiteX1" fmla="*/ 3980400 w 3990701"/>
              <a:gd name="connsiteY1" fmla="*/ 1791338 h 3990701"/>
              <a:gd name="connsiteX2" fmla="*/ 3990701 w 3990701"/>
              <a:gd name="connsiteY2" fmla="*/ 1995331 h 3990701"/>
              <a:gd name="connsiteX3" fmla="*/ 3990701 w 3990701"/>
              <a:gd name="connsiteY3" fmla="*/ 1995371 h 3990701"/>
              <a:gd name="connsiteX4" fmla="*/ 3980400 w 3990701"/>
              <a:gd name="connsiteY4" fmla="*/ 2199364 h 3990701"/>
              <a:gd name="connsiteX5" fmla="*/ 2199364 w 3990701"/>
              <a:gd name="connsiteY5" fmla="*/ 3980400 h 3990701"/>
              <a:gd name="connsiteX6" fmla="*/ 1995371 w 3990701"/>
              <a:gd name="connsiteY6" fmla="*/ 3990701 h 3990701"/>
              <a:gd name="connsiteX7" fmla="*/ 1995331 w 3990701"/>
              <a:gd name="connsiteY7" fmla="*/ 3990701 h 3990701"/>
              <a:gd name="connsiteX8" fmla="*/ 1791338 w 3990701"/>
              <a:gd name="connsiteY8" fmla="*/ 3980400 h 3990701"/>
              <a:gd name="connsiteX9" fmla="*/ 0 w 3990701"/>
              <a:gd name="connsiteY9" fmla="*/ 1995351 h 3990701"/>
              <a:gd name="connsiteX10" fmla="*/ 1995351 w 3990701"/>
              <a:gd name="connsiteY10" fmla="*/ 0 h 399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90701" h="3990701">
                <a:moveTo>
                  <a:pt x="1995351" y="0"/>
                </a:moveTo>
                <a:cubicBezTo>
                  <a:pt x="3028478" y="0"/>
                  <a:pt x="3878219" y="785170"/>
                  <a:pt x="3980400" y="1791338"/>
                </a:cubicBezTo>
                <a:lnTo>
                  <a:pt x="3990701" y="1995331"/>
                </a:lnTo>
                <a:lnTo>
                  <a:pt x="3990701" y="1995371"/>
                </a:lnTo>
                <a:lnTo>
                  <a:pt x="3980400" y="2199364"/>
                </a:lnTo>
                <a:cubicBezTo>
                  <a:pt x="3885031" y="3138454"/>
                  <a:pt x="3138454" y="3885031"/>
                  <a:pt x="2199364" y="3980400"/>
                </a:cubicBezTo>
                <a:lnTo>
                  <a:pt x="1995371" y="3990701"/>
                </a:lnTo>
                <a:lnTo>
                  <a:pt x="1995331" y="3990701"/>
                </a:lnTo>
                <a:lnTo>
                  <a:pt x="1791338" y="3980400"/>
                </a:lnTo>
                <a:cubicBezTo>
                  <a:pt x="785170" y="3878219"/>
                  <a:pt x="0" y="3028478"/>
                  <a:pt x="0" y="1995351"/>
                </a:cubicBezTo>
                <a:cubicBezTo>
                  <a:pt x="0" y="893349"/>
                  <a:pt x="893349" y="0"/>
                  <a:pt x="199535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453062" y="389195"/>
            <a:ext cx="5285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US" altLang="zh-CN" sz="4000" b="1" dirty="0">
                <a:solidFill>
                  <a:schemeClr val="accent1"/>
                </a:solidFill>
                <a:latin typeface="+mj-lt"/>
              </a:rPr>
              <a:t>DEMONSTRATE</a:t>
            </a:r>
            <a:endParaRPr lang="en-US" altLang="zh-CN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1"/>
            <a:ext cx="2021697" cy="1517903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839789" y="414929"/>
            <a:ext cx="517760" cy="517760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11352214" y="1"/>
            <a:ext cx="839787" cy="970473"/>
          </a:xfrm>
          <a:custGeom>
            <a:avLst/>
            <a:gdLst>
              <a:gd name="connsiteX0" fmla="*/ 39571 w 839787"/>
              <a:gd name="connsiteY0" fmla="*/ 0 h 970473"/>
              <a:gd name="connsiteX1" fmla="*/ 839787 w 839787"/>
              <a:gd name="connsiteY1" fmla="*/ 0 h 970473"/>
              <a:gd name="connsiteX2" fmla="*/ 839787 w 839787"/>
              <a:gd name="connsiteY2" fmla="*/ 963299 h 970473"/>
              <a:gd name="connsiteX3" fmla="*/ 817884 w 839787"/>
              <a:gd name="connsiteY3" fmla="*/ 966642 h 970473"/>
              <a:gd name="connsiteX4" fmla="*/ 742017 w 839787"/>
              <a:gd name="connsiteY4" fmla="*/ 970473 h 970473"/>
              <a:gd name="connsiteX5" fmla="*/ 0 w 839787"/>
              <a:gd name="connsiteY5" fmla="*/ 228456 h 970473"/>
              <a:gd name="connsiteX6" fmla="*/ 15075 w 839787"/>
              <a:gd name="connsiteY6" fmla="*/ 78914 h 97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787" h="970473">
                <a:moveTo>
                  <a:pt x="39571" y="0"/>
                </a:moveTo>
                <a:lnTo>
                  <a:pt x="839787" y="0"/>
                </a:lnTo>
                <a:lnTo>
                  <a:pt x="839787" y="963299"/>
                </a:lnTo>
                <a:lnTo>
                  <a:pt x="817884" y="966642"/>
                </a:lnTo>
                <a:cubicBezTo>
                  <a:pt x="792939" y="969175"/>
                  <a:pt x="767630" y="970473"/>
                  <a:pt x="742017" y="970473"/>
                </a:cubicBezTo>
                <a:cubicBezTo>
                  <a:pt x="332212" y="970473"/>
                  <a:pt x="0" y="638261"/>
                  <a:pt x="0" y="228456"/>
                </a:cubicBezTo>
                <a:cubicBezTo>
                  <a:pt x="0" y="177231"/>
                  <a:pt x="5191" y="127217"/>
                  <a:pt x="15075" y="78914"/>
                </a:cubicBez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0"/>
          </p:nvPr>
        </p:nvSpPr>
        <p:spPr>
          <a:xfrm>
            <a:off x="6456218" y="1557338"/>
            <a:ext cx="4895995" cy="4535487"/>
          </a:xfrm>
          <a:custGeom>
            <a:avLst/>
            <a:gdLst>
              <a:gd name="connsiteX0" fmla="*/ 90937 w 4895995"/>
              <a:gd name="connsiteY0" fmla="*/ 0 h 4535487"/>
              <a:gd name="connsiteX1" fmla="*/ 4805058 w 4895995"/>
              <a:gd name="connsiteY1" fmla="*/ 0 h 4535487"/>
              <a:gd name="connsiteX2" fmla="*/ 4895995 w 4895995"/>
              <a:gd name="connsiteY2" fmla="*/ 90937 h 4535487"/>
              <a:gd name="connsiteX3" fmla="*/ 4895995 w 4895995"/>
              <a:gd name="connsiteY3" fmla="*/ 4444550 h 4535487"/>
              <a:gd name="connsiteX4" fmla="*/ 4805058 w 4895995"/>
              <a:gd name="connsiteY4" fmla="*/ 4535487 h 4535487"/>
              <a:gd name="connsiteX5" fmla="*/ 90937 w 4895995"/>
              <a:gd name="connsiteY5" fmla="*/ 4535487 h 4535487"/>
              <a:gd name="connsiteX6" fmla="*/ 0 w 4895995"/>
              <a:gd name="connsiteY6" fmla="*/ 4444550 h 4535487"/>
              <a:gd name="connsiteX7" fmla="*/ 0 w 4895995"/>
              <a:gd name="connsiteY7" fmla="*/ 90937 h 4535487"/>
              <a:gd name="connsiteX8" fmla="*/ 90937 w 4895995"/>
              <a:gd name="connsiteY8" fmla="*/ 0 h 453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95995" h="4535487">
                <a:moveTo>
                  <a:pt x="90937" y="0"/>
                </a:moveTo>
                <a:lnTo>
                  <a:pt x="4805058" y="0"/>
                </a:lnTo>
                <a:cubicBezTo>
                  <a:pt x="4855281" y="0"/>
                  <a:pt x="4895995" y="40714"/>
                  <a:pt x="4895995" y="90937"/>
                </a:cubicBezTo>
                <a:lnTo>
                  <a:pt x="4895995" y="4444550"/>
                </a:lnTo>
                <a:cubicBezTo>
                  <a:pt x="4895995" y="4494773"/>
                  <a:pt x="4855281" y="4535487"/>
                  <a:pt x="4805058" y="4535487"/>
                </a:cubicBezTo>
                <a:lnTo>
                  <a:pt x="90937" y="4535487"/>
                </a:lnTo>
                <a:cubicBezTo>
                  <a:pt x="40714" y="4535487"/>
                  <a:pt x="0" y="4494773"/>
                  <a:pt x="0" y="4444550"/>
                </a:cubicBezTo>
                <a:lnTo>
                  <a:pt x="0" y="90937"/>
                </a:lnTo>
                <a:cubicBezTo>
                  <a:pt x="0" y="40714"/>
                  <a:pt x="40714" y="0"/>
                  <a:pt x="909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453062" y="389195"/>
            <a:ext cx="5285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US" altLang="zh-CN" sz="4000" b="1" dirty="0">
                <a:solidFill>
                  <a:schemeClr val="accent1"/>
                </a:solidFill>
                <a:latin typeface="+mj-lt"/>
              </a:rPr>
              <a:t>DEMONSTRATE</a:t>
            </a:r>
            <a:endParaRPr lang="en-US" altLang="zh-CN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1"/>
            <a:ext cx="2021697" cy="1517903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839789" y="414929"/>
            <a:ext cx="517760" cy="517760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11352214" y="1"/>
            <a:ext cx="839787" cy="970473"/>
          </a:xfrm>
          <a:custGeom>
            <a:avLst/>
            <a:gdLst>
              <a:gd name="connsiteX0" fmla="*/ 39571 w 839787"/>
              <a:gd name="connsiteY0" fmla="*/ 0 h 970473"/>
              <a:gd name="connsiteX1" fmla="*/ 839787 w 839787"/>
              <a:gd name="connsiteY1" fmla="*/ 0 h 970473"/>
              <a:gd name="connsiteX2" fmla="*/ 839787 w 839787"/>
              <a:gd name="connsiteY2" fmla="*/ 963299 h 970473"/>
              <a:gd name="connsiteX3" fmla="*/ 817884 w 839787"/>
              <a:gd name="connsiteY3" fmla="*/ 966642 h 970473"/>
              <a:gd name="connsiteX4" fmla="*/ 742017 w 839787"/>
              <a:gd name="connsiteY4" fmla="*/ 970473 h 970473"/>
              <a:gd name="connsiteX5" fmla="*/ 0 w 839787"/>
              <a:gd name="connsiteY5" fmla="*/ 228456 h 970473"/>
              <a:gd name="connsiteX6" fmla="*/ 15075 w 839787"/>
              <a:gd name="connsiteY6" fmla="*/ 78914 h 97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787" h="970473">
                <a:moveTo>
                  <a:pt x="39571" y="0"/>
                </a:moveTo>
                <a:lnTo>
                  <a:pt x="839787" y="0"/>
                </a:lnTo>
                <a:lnTo>
                  <a:pt x="839787" y="963299"/>
                </a:lnTo>
                <a:lnTo>
                  <a:pt x="817884" y="966642"/>
                </a:lnTo>
                <a:cubicBezTo>
                  <a:pt x="792939" y="969175"/>
                  <a:pt x="767630" y="970473"/>
                  <a:pt x="742017" y="970473"/>
                </a:cubicBezTo>
                <a:cubicBezTo>
                  <a:pt x="332212" y="970473"/>
                  <a:pt x="0" y="638261"/>
                  <a:pt x="0" y="228456"/>
                </a:cubicBezTo>
                <a:cubicBezTo>
                  <a:pt x="0" y="177231"/>
                  <a:pt x="5191" y="127217"/>
                  <a:pt x="15075" y="78914"/>
                </a:cubicBez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0"/>
          </p:nvPr>
        </p:nvSpPr>
        <p:spPr>
          <a:xfrm>
            <a:off x="837061" y="2146963"/>
            <a:ext cx="4287398" cy="3758650"/>
          </a:xfrm>
          <a:custGeom>
            <a:avLst/>
            <a:gdLst>
              <a:gd name="connsiteX0" fmla="*/ 1123155 w 4287398"/>
              <a:gd name="connsiteY0" fmla="*/ 1967 h 3758650"/>
              <a:gd name="connsiteX1" fmla="*/ 2630040 w 4287398"/>
              <a:gd name="connsiteY1" fmla="*/ 424788 h 3758650"/>
              <a:gd name="connsiteX2" fmla="*/ 2972940 w 4287398"/>
              <a:gd name="connsiteY2" fmla="*/ 1986888 h 3758650"/>
              <a:gd name="connsiteX3" fmla="*/ 4287390 w 4287398"/>
              <a:gd name="connsiteY3" fmla="*/ 2996538 h 3758650"/>
              <a:gd name="connsiteX4" fmla="*/ 1810890 w 4287398"/>
              <a:gd name="connsiteY4" fmla="*/ 3472788 h 3758650"/>
              <a:gd name="connsiteX5" fmla="*/ 1106040 w 4287398"/>
              <a:gd name="connsiteY5" fmla="*/ 2215488 h 3758650"/>
              <a:gd name="connsiteX6" fmla="*/ 20190 w 4287398"/>
              <a:gd name="connsiteY6" fmla="*/ 1224888 h 3758650"/>
              <a:gd name="connsiteX7" fmla="*/ 686940 w 4287398"/>
              <a:gd name="connsiteY7" fmla="*/ 62838 h 3758650"/>
              <a:gd name="connsiteX8" fmla="*/ 1123155 w 4287398"/>
              <a:gd name="connsiteY8" fmla="*/ 1967 h 375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7398" h="3758650">
                <a:moveTo>
                  <a:pt x="1123155" y="1967"/>
                </a:moveTo>
                <a:cubicBezTo>
                  <a:pt x="1645989" y="-16934"/>
                  <a:pt x="2358578" y="98557"/>
                  <a:pt x="2630040" y="424788"/>
                </a:cubicBezTo>
                <a:cubicBezTo>
                  <a:pt x="2991990" y="859763"/>
                  <a:pt x="2563365" y="1558263"/>
                  <a:pt x="2972940" y="1986888"/>
                </a:cubicBezTo>
                <a:cubicBezTo>
                  <a:pt x="3382515" y="2415513"/>
                  <a:pt x="4290565" y="2329788"/>
                  <a:pt x="4287390" y="2996538"/>
                </a:cubicBezTo>
                <a:cubicBezTo>
                  <a:pt x="4284215" y="3663288"/>
                  <a:pt x="2322065" y="4060163"/>
                  <a:pt x="1810890" y="3472788"/>
                </a:cubicBezTo>
                <a:cubicBezTo>
                  <a:pt x="1299715" y="2885413"/>
                  <a:pt x="1445765" y="2545688"/>
                  <a:pt x="1106040" y="2215488"/>
                </a:cubicBezTo>
                <a:cubicBezTo>
                  <a:pt x="766315" y="1885288"/>
                  <a:pt x="128140" y="1774163"/>
                  <a:pt x="20190" y="1224888"/>
                </a:cubicBezTo>
                <a:cubicBezTo>
                  <a:pt x="-87760" y="675613"/>
                  <a:pt x="251965" y="196188"/>
                  <a:pt x="686940" y="62838"/>
                </a:cubicBezTo>
                <a:cubicBezTo>
                  <a:pt x="795684" y="29501"/>
                  <a:pt x="948878" y="8268"/>
                  <a:pt x="1123155" y="196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0.xml"/><Relationship Id="rId1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1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3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7.xml"/><Relationship Id="rId1" Type="http://schemas.openxmlformats.org/officeDocument/2006/relationships/image" Target="../media/image1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8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9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30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31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3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33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35.xml"/><Relationship Id="rId2" Type="http://schemas.openxmlformats.org/officeDocument/2006/relationships/image" Target="../media/image24.png"/><Relationship Id="rId1" Type="http://schemas.openxmlformats.org/officeDocument/2006/relationships/hyperlink" Target="github.com/saran236/DesignThinking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" altLang="zh-CN"/>
              <a:t>to </a:t>
            </a:r>
            <a:endParaRPr lang="" altLang="zh-CN"/>
          </a:p>
        </p:txBody>
      </p:sp>
      <p:sp>
        <p:nvSpPr>
          <p:cNvPr id="232" name="任意多边形: 形状 231"/>
          <p:cNvSpPr/>
          <p:nvPr/>
        </p:nvSpPr>
        <p:spPr>
          <a:xfrm>
            <a:off x="1905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1350645" y="2604770"/>
            <a:ext cx="927735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CA2A"/>
                </a:solidFill>
                <a:latin typeface="+mj-lt"/>
              </a:rPr>
              <a:t>VNR C</a:t>
            </a:r>
            <a:r>
              <a:rPr lang="" altLang="en-US" sz="4400" b="1" dirty="0">
                <a:solidFill>
                  <a:srgbClr val="FFCA2A"/>
                </a:solidFill>
                <a:latin typeface="+mj-lt"/>
              </a:rPr>
              <a:t>ommunity </a:t>
            </a:r>
            <a:r>
              <a:rPr lang="en-US" altLang="zh-CN" sz="4400" b="1" dirty="0">
                <a:solidFill>
                  <a:srgbClr val="FFCA2A"/>
                </a:solidFill>
                <a:latin typeface="+mj-lt"/>
              </a:rPr>
              <a:t>Q</a:t>
            </a:r>
            <a:r>
              <a:rPr lang="" altLang="en-US" sz="4400" b="1" dirty="0">
                <a:solidFill>
                  <a:srgbClr val="FFCA2A"/>
                </a:solidFill>
                <a:latin typeface="+mj-lt"/>
              </a:rPr>
              <a:t>uestion</a:t>
            </a:r>
            <a:r>
              <a:rPr lang="en-US" altLang="zh-CN" sz="4400" b="1" dirty="0">
                <a:solidFill>
                  <a:srgbClr val="FFCA2A"/>
                </a:solidFill>
                <a:latin typeface="+mj-lt"/>
              </a:rPr>
              <a:t> B</a:t>
            </a:r>
            <a:r>
              <a:rPr lang="" altLang="en-US" sz="4400" b="1" dirty="0">
                <a:solidFill>
                  <a:srgbClr val="FFCA2A"/>
                </a:solidFill>
                <a:latin typeface="+mj-lt"/>
              </a:rPr>
              <a:t>ank</a:t>
            </a:r>
            <a:endParaRPr lang="" altLang="en-US" sz="4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230" name="矩形 229"/>
          <p:cNvSpPr/>
          <p:nvPr/>
        </p:nvSpPr>
        <p:spPr>
          <a:xfrm>
            <a:off x="1906220" y="3463703"/>
            <a:ext cx="826344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dirty="0">
                <a:solidFill>
                  <a:schemeClr val="bg1"/>
                </a:solidFill>
              </a:rPr>
              <a:t>https://vnr-qb.w3spaces.com/</a:t>
            </a:r>
            <a:endParaRPr lang="" altLang="en-US" dirty="0">
              <a:solidFill>
                <a:schemeClr val="bg1"/>
              </a:solidFill>
            </a:endParaRPr>
          </a:p>
        </p:txBody>
      </p:sp>
      <p:sp>
        <p:nvSpPr>
          <p:cNvPr id="233" name="任意多边形: 形状 232"/>
          <p:cNvSpPr/>
          <p:nvPr/>
        </p:nvSpPr>
        <p:spPr>
          <a:xfrm>
            <a:off x="1905" y="93345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4854453" y="4331017"/>
            <a:ext cx="2269409" cy="522516"/>
          </a:xfrm>
          <a:prstGeom prst="roundRect">
            <a:avLst>
              <a:gd name="adj" fmla="val 5000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" altLang="zh-CN"/>
              <a:t>ME -04 </a:t>
            </a:r>
            <a:endParaRPr lang="" altLang="zh-CN"/>
          </a:p>
        </p:txBody>
      </p:sp>
      <p:sp>
        <p:nvSpPr>
          <p:cNvPr id="237" name="椭圆 236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矩形 237"/>
          <p:cNvSpPr/>
          <p:nvPr/>
        </p:nvSpPr>
        <p:spPr>
          <a:xfrm>
            <a:off x="4131010" y="1100516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bg1"/>
                </a:solidFill>
                <a:latin typeface="+mj-lt"/>
              </a:rPr>
              <a:t>Easy of Access to Learnig </a:t>
            </a:r>
            <a:endParaRPr lang="" alt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9" name="矩形: 圆角 238"/>
          <p:cNvSpPr/>
          <p:nvPr/>
        </p:nvSpPr>
        <p:spPr>
          <a:xfrm>
            <a:off x="5334124" y="1842810"/>
            <a:ext cx="1534904" cy="3490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6857877" y="2006165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 flipV="1">
            <a:off x="2795966" y="2006165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矩形 240"/>
          <p:cNvSpPr/>
          <p:nvPr/>
        </p:nvSpPr>
        <p:spPr>
          <a:xfrm>
            <a:off x="4189066" y="1874555"/>
            <a:ext cx="3813868" cy="307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400" b="1" dirty="0">
                <a:solidFill>
                  <a:schemeClr val="tx2"/>
                </a:solidFill>
                <a:latin typeface="+mj-lt"/>
              </a:rPr>
              <a:t>Education</a:t>
            </a:r>
            <a:endParaRPr lang="en-US" altLang="zh-CN" sz="1400" b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226"/>
          <p:cNvSpPr txBox="1"/>
          <p:nvPr/>
        </p:nvSpPr>
        <p:spPr>
          <a:xfrm>
            <a:off x="1794828" y="821055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1540180" y="2471597"/>
            <a:ext cx="45847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en-US" b="1" dirty="0">
                <a:solidFill>
                  <a:schemeClr val="bg1"/>
                </a:solidFill>
                <a:latin typeface="+mj-lt"/>
              </a:rPr>
              <a:t>01</a:t>
            </a:r>
            <a:endParaRPr lang="en-US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2527300" y="45275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400" b="1" dirty="0">
                <a:solidFill>
                  <a:srgbClr val="FFCA2A"/>
                </a:solidFill>
                <a:latin typeface="+mj-lt"/>
              </a:rPr>
              <a:t>Responses from the survey</a:t>
            </a:r>
            <a:endParaRPr lang="en-US" altLang="en-US" sz="2400" b="1" dirty="0">
              <a:solidFill>
                <a:srgbClr val="FFCA2A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225" y="1251585"/>
            <a:ext cx="5732145" cy="2419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525" y="3763010"/>
            <a:ext cx="6320155" cy="2668270"/>
          </a:xfrm>
          <a:prstGeom prst="rect">
            <a:avLst/>
          </a:prstGeom>
        </p:spPr>
      </p:pic>
      <p:sp>
        <p:nvSpPr>
          <p:cNvPr id="4" name="文本框 226"/>
          <p:cNvSpPr txBox="1"/>
          <p:nvPr/>
        </p:nvSpPr>
        <p:spPr>
          <a:xfrm>
            <a:off x="9856788" y="3030855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226"/>
          <p:cNvSpPr txBox="1"/>
          <p:nvPr/>
        </p:nvSpPr>
        <p:spPr>
          <a:xfrm>
            <a:off x="1423353" y="984250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1540180" y="2471597"/>
            <a:ext cx="45847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en-US" b="1" dirty="0">
                <a:solidFill>
                  <a:schemeClr val="bg1"/>
                </a:solidFill>
                <a:latin typeface="+mj-lt"/>
              </a:rPr>
              <a:t>01</a:t>
            </a:r>
            <a:endParaRPr lang="en-US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2527300" y="45275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400" b="1" dirty="0">
                <a:solidFill>
                  <a:srgbClr val="FFCA2A"/>
                </a:solidFill>
                <a:latin typeface="+mj-lt"/>
              </a:rPr>
              <a:t>Responses from the survey</a:t>
            </a:r>
            <a:endParaRPr lang="en-US" altLang="en-US" sz="2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2" name="文本框 226"/>
          <p:cNvSpPr txBox="1"/>
          <p:nvPr/>
        </p:nvSpPr>
        <p:spPr>
          <a:xfrm>
            <a:off x="10613708" y="3168015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90" y="1399540"/>
            <a:ext cx="5788025" cy="24657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910" y="3864610"/>
            <a:ext cx="6266180" cy="2633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226"/>
          <p:cNvSpPr txBox="1"/>
          <p:nvPr/>
        </p:nvSpPr>
        <p:spPr>
          <a:xfrm>
            <a:off x="1398588" y="963930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7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1540180" y="2471597"/>
            <a:ext cx="45847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en-US" b="1" dirty="0">
                <a:solidFill>
                  <a:schemeClr val="bg1"/>
                </a:solidFill>
                <a:latin typeface="+mj-lt"/>
              </a:rPr>
              <a:t>01</a:t>
            </a:r>
            <a:endParaRPr lang="en-US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2466340" y="50355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400" b="1" dirty="0">
                <a:solidFill>
                  <a:srgbClr val="FFCA2A"/>
                </a:solidFill>
                <a:latin typeface="+mj-lt"/>
              </a:rPr>
              <a:t>Responses from the survey</a:t>
            </a:r>
            <a:endParaRPr lang="en-US" altLang="en-US" sz="2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2" name="文本框 226"/>
          <p:cNvSpPr txBox="1"/>
          <p:nvPr/>
        </p:nvSpPr>
        <p:spPr>
          <a:xfrm>
            <a:off x="10739438" y="3056255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8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1380490"/>
            <a:ext cx="5956300" cy="2503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55" y="3908425"/>
            <a:ext cx="6283960" cy="2494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: 圆角 160"/>
          <p:cNvSpPr/>
          <p:nvPr/>
        </p:nvSpPr>
        <p:spPr>
          <a:xfrm>
            <a:off x="675005" y="2098675"/>
            <a:ext cx="6640830" cy="2292350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Students are the users who are benifited from the website</a:t>
            </a:r>
            <a:endParaRPr lang="en-US" sz="1700" b="1" dirty="0">
              <a:solidFill>
                <a:srgbClr val="796CE2"/>
              </a:solidFill>
              <a:latin typeface="Abyssinica SIL" panose="02000000000000000000" charset="0"/>
              <a:cs typeface="Abyssinica SIL" panose="02000000000000000000" charset="0"/>
              <a:sym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It helps to understand the important parts of the syllabus.</a:t>
            </a:r>
            <a:endParaRPr lang="en-US" sz="1700" b="1" dirty="0">
              <a:solidFill>
                <a:srgbClr val="796CE2"/>
              </a:solidFill>
              <a:latin typeface="Abyssinica SIL" panose="02000000000000000000" charset="0"/>
              <a:cs typeface="Abyssinica SIL" panose="02000000000000000000" charset="0"/>
              <a:sym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It Increases the confidence of the candidates</a:t>
            </a:r>
            <a:endParaRPr lang="en-US" sz="1700" b="1" dirty="0">
              <a:solidFill>
                <a:srgbClr val="796CE2"/>
              </a:solidFill>
              <a:latin typeface="Abyssinica SIL" panose="02000000000000000000" charset="0"/>
              <a:cs typeface="Abyssinica SIL" panose="02000000000000000000" charset="0"/>
              <a:sym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It help to manage the time. </a:t>
            </a:r>
            <a:endParaRPr lang="en-US" sz="1700" b="1" dirty="0">
              <a:solidFill>
                <a:srgbClr val="796CE2"/>
              </a:solidFill>
              <a:latin typeface="Abyssinica SIL" panose="02000000000000000000" charset="0"/>
              <a:cs typeface="Abyssinica SIL" panose="02000000000000000000" charset="0"/>
              <a:sym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It Helps to chalk out the similar questions. </a:t>
            </a:r>
            <a:endParaRPr lang="en-US" sz="1700" b="1" dirty="0">
              <a:solidFill>
                <a:srgbClr val="796CE2"/>
              </a:solidFill>
              <a:latin typeface="Abyssinica SIL" panose="02000000000000000000" charset="0"/>
              <a:cs typeface="Abyssinica SIL" panose="02000000000000000000" charset="0"/>
              <a:sym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It helps the student to plan his examination</a:t>
            </a:r>
            <a:r>
              <a:rPr lang="" altLang="en-US" sz="17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.</a:t>
            </a:r>
            <a:endParaRPr lang="" altLang="en-US" sz="1700" b="1" dirty="0">
              <a:solidFill>
                <a:srgbClr val="796CE2"/>
              </a:solidFill>
              <a:latin typeface="Abyssinica SIL" panose="02000000000000000000" charset="0"/>
              <a:cs typeface="Abyssinica SIL" panose="02000000000000000000" charset="0"/>
              <a:sym typeface="+mn-ea"/>
            </a:endParaRPr>
          </a:p>
        </p:txBody>
      </p:sp>
      <p:sp>
        <p:nvSpPr>
          <p:cNvPr id="251" name="矩形: 圆角 250"/>
          <p:cNvSpPr/>
          <p:nvPr/>
        </p:nvSpPr>
        <p:spPr>
          <a:xfrm flipV="1">
            <a:off x="815975" y="1718945"/>
            <a:ext cx="1595120" cy="4603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228600" dist="50800" dir="5400000" algn="t" rotWithShape="0">
              <a:schemeClr val="accent3">
                <a:lumMod val="7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2527300" y="452755"/>
            <a:ext cx="7704455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Persona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912495" y="1165860"/>
            <a:ext cx="8218805" cy="32194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Wingdings" panose="05000000000000000000" charset="0"/>
              <a:buChar char=""/>
            </a:pPr>
            <a:r>
              <a:rPr lang="" altLang="en-US" sz="15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Students</a:t>
            </a:r>
            <a:r>
              <a:rPr lang="en-US" altLang="zh-CN" sz="15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 and </a:t>
            </a:r>
            <a:r>
              <a:rPr lang="" altLang="en-US" sz="15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Tutors</a:t>
            </a:r>
            <a:r>
              <a:rPr lang="en-US" altLang="zh-CN" sz="15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 are the users who are benefited from the proposed solution.</a:t>
            </a:r>
            <a:endParaRPr lang="en-US" altLang="zh-CN" sz="15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1016635" y="1788160"/>
            <a:ext cx="1510665" cy="321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" altLang="zh-CN" sz="1600" b="1" dirty="0">
                <a:solidFill>
                  <a:schemeClr val="bg1"/>
                </a:solidFill>
                <a:latin typeface="+mj-lt"/>
              </a:rPr>
              <a:t>Students</a:t>
            </a:r>
            <a:endParaRPr lang="" altLang="zh-CN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矩形: 圆角 160"/>
          <p:cNvSpPr/>
          <p:nvPr/>
        </p:nvSpPr>
        <p:spPr>
          <a:xfrm>
            <a:off x="5316220" y="4578350"/>
            <a:ext cx="6267450" cy="1938020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lvl="1" indent="-285750" algn="l">
              <a:lnSpc>
                <a:spcPct val="110000"/>
              </a:lnSpc>
              <a:buClrTx/>
              <a:buSzTx/>
              <a:buFont typeface="Wingdings" panose="05000000000000000000" charset="0"/>
              <a:buChar char=""/>
            </a:pPr>
            <a:r>
              <a:rPr lang="" alt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Tutors</a:t>
            </a:r>
            <a:r>
              <a:rPr 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 can create a post to share any </a:t>
            </a:r>
            <a:r>
              <a:rPr lang="" alt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material </a:t>
            </a:r>
            <a:endParaRPr lang="" altLang="en-US" sz="1600" b="1" dirty="0">
              <a:solidFill>
                <a:srgbClr val="796CE2"/>
              </a:solidFill>
              <a:latin typeface="Abyssinica SIL" panose="02000000000000000000" charset="0"/>
              <a:cs typeface="Abyssinica SIL" panose="02000000000000000000" charset="0"/>
              <a:sym typeface="+mn-ea"/>
            </a:endParaRPr>
          </a:p>
          <a:p>
            <a:pPr marL="0" lvl="1" indent="0" algn="l">
              <a:lnSpc>
                <a:spcPct val="110000"/>
              </a:lnSpc>
              <a:buClrTx/>
              <a:buSzTx/>
              <a:buFont typeface="Wingdings" panose="05000000000000000000" charset="0"/>
              <a:buNone/>
            </a:pPr>
            <a:r>
              <a:rPr 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   which can reach to students of all branches.</a:t>
            </a:r>
            <a:endParaRPr lang="en-US" sz="1600" b="1" dirty="0">
              <a:solidFill>
                <a:srgbClr val="796CE2"/>
              </a:solidFill>
              <a:latin typeface="Abyssinica SIL" panose="02000000000000000000" charset="0"/>
              <a:cs typeface="Abyssinica SIL" panose="02000000000000000000" charset="0"/>
              <a:sym typeface="+mn-ea"/>
            </a:endParaRPr>
          </a:p>
          <a:p>
            <a:pPr marL="285750" lvl="1" indent="-285750" algn="l">
              <a:lnSpc>
                <a:spcPct val="110000"/>
              </a:lnSpc>
              <a:buClrTx/>
              <a:buSzTx/>
              <a:buFont typeface="Wingdings" panose="05000000000000000000" charset="0"/>
              <a:buChar char=""/>
            </a:pPr>
            <a:r>
              <a:rPr lang="" alt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Helps with Version control and sampling </a:t>
            </a:r>
            <a:endParaRPr lang="" altLang="en-US" sz="1600" b="1" dirty="0">
              <a:solidFill>
                <a:srgbClr val="796CE2"/>
              </a:solidFill>
              <a:latin typeface="Abyssinica SIL" panose="02000000000000000000" charset="0"/>
              <a:cs typeface="Abyssinica SIL" panose="02000000000000000000" charset="0"/>
              <a:sym typeface="+mn-ea"/>
            </a:endParaRPr>
          </a:p>
          <a:p>
            <a:pPr marL="285750" lvl="1" indent="-285750" algn="l">
              <a:lnSpc>
                <a:spcPct val="110000"/>
              </a:lnSpc>
              <a:buClrTx/>
              <a:buSzTx/>
              <a:buFont typeface="Wingdings" panose="05000000000000000000" charset="0"/>
              <a:buChar char=""/>
            </a:pPr>
            <a:r>
              <a:rPr lang="" altLang="en-US" sz="1600" b="1" dirty="0">
                <a:solidFill>
                  <a:srgbClr val="796CE2"/>
                </a:solidFill>
                <a:latin typeface="Abyssinica SIL" panose="02000000000000000000" charset="0"/>
                <a:cs typeface="Abyssinica SIL" panose="02000000000000000000" charset="0"/>
                <a:sym typeface="+mn-ea"/>
              </a:rPr>
              <a:t>Makes Planning Easier </a:t>
            </a:r>
            <a:endParaRPr lang="" altLang="en-US" sz="1600" b="1" dirty="0">
              <a:solidFill>
                <a:srgbClr val="796CE2"/>
              </a:solidFill>
              <a:latin typeface="Abyssinica SIL" panose="02000000000000000000" charset="0"/>
              <a:cs typeface="Abyssinica SIL" panose="02000000000000000000" charset="0"/>
              <a:sym typeface="+mn-ea"/>
            </a:endParaRPr>
          </a:p>
        </p:txBody>
      </p:sp>
      <p:sp>
        <p:nvSpPr>
          <p:cNvPr id="9" name="矩形: 圆角 163"/>
          <p:cNvSpPr/>
          <p:nvPr/>
        </p:nvSpPr>
        <p:spPr>
          <a:xfrm>
            <a:off x="10157460" y="4324350"/>
            <a:ext cx="1090930" cy="455930"/>
          </a:xfrm>
          <a:prstGeom prst="roundRect">
            <a:avLst>
              <a:gd name="adj" fmla="val 5000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64"/>
          <p:cNvSpPr/>
          <p:nvPr/>
        </p:nvSpPr>
        <p:spPr>
          <a:xfrm>
            <a:off x="10287000" y="4391660"/>
            <a:ext cx="1022350" cy="321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j-lt"/>
              </a:rPr>
              <a:t>Tutors</a:t>
            </a:r>
            <a:endParaRPr lang="en-US" altLang="zh-CN" sz="16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17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6" name="任意多边形: 形状 175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2243733" y="2739038"/>
            <a:ext cx="77045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" altLang="en-US" sz="5400" b="1" dirty="0">
                <a:solidFill>
                  <a:srgbClr val="FFCA2A"/>
                </a:solidFill>
                <a:latin typeface="+mj-lt"/>
              </a:rPr>
              <a:t>Insights</a:t>
            </a:r>
            <a:endParaRPr lang="" altLang="en-US" sz="5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1964276" y="3684491"/>
            <a:ext cx="826344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A problem statement is a concise description of the problem or issues a project seeks to address. The problem statement identifies the current state, the desired future state and any gaps between the two.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185" name="矩形: 圆角 184"/>
          <p:cNvSpPr/>
          <p:nvPr/>
        </p:nvSpPr>
        <p:spPr>
          <a:xfrm>
            <a:off x="4881378" y="2011682"/>
            <a:ext cx="2429244" cy="4333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/>
          <p:cNvCxnSpPr/>
          <p:nvPr/>
        </p:nvCxnSpPr>
        <p:spPr>
          <a:xfrm flipV="1">
            <a:off x="6857877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 flipH="1" flipV="1">
            <a:off x="2795966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4189066" y="2097075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j-lt"/>
              </a:rPr>
              <a:t>PART </a:t>
            </a:r>
            <a:r>
              <a:rPr lang="" altLang="en-US" sz="2000" b="1" dirty="0">
                <a:solidFill>
                  <a:schemeClr val="tx2"/>
                </a:solidFill>
                <a:latin typeface="+mj-lt"/>
              </a:rPr>
              <a:t>THREE</a:t>
            </a:r>
            <a:endParaRPr lang="" altLang="en-US" sz="2000" b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矩形 371"/>
          <p:cNvSpPr/>
          <p:nvPr/>
        </p:nvSpPr>
        <p:spPr>
          <a:xfrm>
            <a:off x="478790" y="1691640"/>
            <a:ext cx="5526405" cy="159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>
                <a:srgbClr val="47C3D3"/>
              </a:buClr>
              <a:buFont typeface="Wingdings" panose="05000000000000000000" pitchFamily="2" charset="2"/>
              <a:buChar char="Ø"/>
            </a:pP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Tutors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can share knowledge over various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platforms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 other than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classroom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 algn="l">
              <a:lnSpc>
                <a:spcPct val="90000"/>
              </a:lnSpc>
              <a:spcBef>
                <a:spcPts val="1000"/>
              </a:spcBef>
              <a:buClr>
                <a:srgbClr val="47C3D3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Easy for students to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collect and use material 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 algn="l">
              <a:lnSpc>
                <a:spcPct val="90000"/>
              </a:lnSpc>
              <a:spcBef>
                <a:spcPts val="1000"/>
              </a:spcBef>
              <a:buClr>
                <a:srgbClr val="47C3D3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Students can easily get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ea"/>
              </a:rPr>
              <a:t>all materupdates material needed at one place</a:t>
            </a:r>
            <a:endParaRPr lang="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+mn-ea"/>
              <a:sym typeface="+mn-ea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546215" y="1518285"/>
            <a:ext cx="3926205" cy="3901440"/>
          </a:xfrm>
          <a:prstGeom prst="roundRect">
            <a:avLst>
              <a:gd name="adj" fmla="val 2004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矩形 375"/>
          <p:cNvSpPr/>
          <p:nvPr/>
        </p:nvSpPr>
        <p:spPr>
          <a:xfrm>
            <a:off x="7650963" y="3685299"/>
            <a:ext cx="189611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1600" b="1" dirty="0">
                <a:solidFill>
                  <a:schemeClr val="accent1"/>
                </a:solidFill>
                <a:latin typeface="+mj-lt"/>
              </a:rPr>
              <a:t>Secondary Needs</a:t>
            </a:r>
            <a:endParaRPr lang="" altLang="zh-CN" sz="1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93" name="矩形 392"/>
          <p:cNvSpPr/>
          <p:nvPr/>
        </p:nvSpPr>
        <p:spPr>
          <a:xfrm>
            <a:off x="7843368" y="4894164"/>
            <a:ext cx="1467485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1600" b="1" dirty="0">
                <a:solidFill>
                  <a:schemeClr val="accent1"/>
                </a:solidFill>
                <a:latin typeface="+mj-lt"/>
              </a:rPr>
              <a:t>Latent Needs</a:t>
            </a:r>
            <a:endParaRPr lang="" altLang="zh-CN" sz="16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342" name="组合 341"/>
          <p:cNvGrpSpPr/>
          <p:nvPr/>
        </p:nvGrpSpPr>
        <p:grpSpPr>
          <a:xfrm>
            <a:off x="6828540" y="3641323"/>
            <a:ext cx="229694" cy="311727"/>
            <a:chOff x="8146837" y="746505"/>
            <a:chExt cx="229694" cy="311727"/>
          </a:xfrm>
        </p:grpSpPr>
        <p:sp>
          <p:nvSpPr>
            <p:cNvPr id="343" name="任意多边形: 形状 342"/>
            <p:cNvSpPr/>
            <p:nvPr/>
          </p:nvSpPr>
          <p:spPr>
            <a:xfrm>
              <a:off x="8146837" y="746505"/>
              <a:ext cx="229694" cy="311727"/>
            </a:xfrm>
            <a:custGeom>
              <a:avLst/>
              <a:gdLst>
                <a:gd name="connsiteX0" fmla="*/ 16407 w 229693"/>
                <a:gd name="connsiteY0" fmla="*/ 0 h 311727"/>
                <a:gd name="connsiteX1" fmla="*/ 213287 w 229693"/>
                <a:gd name="connsiteY1" fmla="*/ 0 h 311727"/>
                <a:gd name="connsiteX2" fmla="*/ 229694 w 229693"/>
                <a:gd name="connsiteY2" fmla="*/ 16407 h 311727"/>
                <a:gd name="connsiteX3" fmla="*/ 229694 w 229693"/>
                <a:gd name="connsiteY3" fmla="*/ 295321 h 311727"/>
                <a:gd name="connsiteX4" fmla="*/ 213287 w 229693"/>
                <a:gd name="connsiteY4" fmla="*/ 311727 h 311727"/>
                <a:gd name="connsiteX5" fmla="*/ 16407 w 229693"/>
                <a:gd name="connsiteY5" fmla="*/ 311727 h 311727"/>
                <a:gd name="connsiteX6" fmla="*/ 0 w 229693"/>
                <a:gd name="connsiteY6" fmla="*/ 295321 h 311727"/>
                <a:gd name="connsiteX7" fmla="*/ 0 w 229693"/>
                <a:gd name="connsiteY7" fmla="*/ 16407 h 311727"/>
                <a:gd name="connsiteX8" fmla="*/ 16407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16407" y="0"/>
                  </a:moveTo>
                  <a:lnTo>
                    <a:pt x="213287" y="0"/>
                  </a:lnTo>
                  <a:cubicBezTo>
                    <a:pt x="222311" y="0"/>
                    <a:pt x="229694" y="7383"/>
                    <a:pt x="229694" y="16407"/>
                  </a:cubicBezTo>
                  <a:lnTo>
                    <a:pt x="229694" y="295321"/>
                  </a:lnTo>
                  <a:cubicBezTo>
                    <a:pt x="229694" y="304344"/>
                    <a:pt x="222311" y="311727"/>
                    <a:pt x="213287" y="311727"/>
                  </a:cubicBezTo>
                  <a:lnTo>
                    <a:pt x="16407" y="311727"/>
                  </a:lnTo>
                  <a:cubicBezTo>
                    <a:pt x="7383" y="311727"/>
                    <a:pt x="0" y="304344"/>
                    <a:pt x="0" y="295321"/>
                  </a:cubicBezTo>
                  <a:lnTo>
                    <a:pt x="0" y="16407"/>
                  </a:lnTo>
                  <a:cubicBezTo>
                    <a:pt x="0" y="7383"/>
                    <a:pt x="7383" y="0"/>
                    <a:pt x="16407" y="0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8228870" y="779318"/>
              <a:ext cx="65627" cy="65627"/>
            </a:xfrm>
            <a:custGeom>
              <a:avLst/>
              <a:gdLst>
                <a:gd name="connsiteX0" fmla="*/ 65627 w 65626"/>
                <a:gd name="connsiteY0" fmla="*/ 32813 h 65626"/>
                <a:gd name="connsiteX1" fmla="*/ 32813 w 65626"/>
                <a:gd name="connsiteY1" fmla="*/ 65627 h 65626"/>
                <a:gd name="connsiteX2" fmla="*/ 0 w 65626"/>
                <a:gd name="connsiteY2" fmla="*/ 32813 h 65626"/>
                <a:gd name="connsiteX3" fmla="*/ 32813 w 65626"/>
                <a:gd name="connsiteY3" fmla="*/ 0 h 65626"/>
                <a:gd name="connsiteX4" fmla="*/ 65627 w 65626"/>
                <a:gd name="connsiteY4" fmla="*/ 32813 h 6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26" h="65626">
                  <a:moveTo>
                    <a:pt x="65627" y="32813"/>
                  </a:moveTo>
                  <a:cubicBezTo>
                    <a:pt x="65627" y="50936"/>
                    <a:pt x="50936" y="65627"/>
                    <a:pt x="32813" y="65627"/>
                  </a:cubicBezTo>
                  <a:cubicBezTo>
                    <a:pt x="14691" y="65627"/>
                    <a:pt x="0" y="50936"/>
                    <a:pt x="0" y="32813"/>
                  </a:cubicBezTo>
                  <a:cubicBezTo>
                    <a:pt x="0" y="14691"/>
                    <a:pt x="14691" y="0"/>
                    <a:pt x="32813" y="0"/>
                  </a:cubicBezTo>
                  <a:cubicBezTo>
                    <a:pt x="50936" y="0"/>
                    <a:pt x="65627" y="14691"/>
                    <a:pt x="65627" y="32813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8187853" y="877758"/>
              <a:ext cx="147660" cy="147660"/>
            </a:xfrm>
            <a:custGeom>
              <a:avLst/>
              <a:gdLst>
                <a:gd name="connsiteX0" fmla="*/ 147660 w 147660"/>
                <a:gd name="connsiteY0" fmla="*/ 73830 h 147660"/>
                <a:gd name="connsiteX1" fmla="*/ 73830 w 147660"/>
                <a:gd name="connsiteY1" fmla="*/ 147660 h 147660"/>
                <a:gd name="connsiteX2" fmla="*/ 0 w 147660"/>
                <a:gd name="connsiteY2" fmla="*/ 73830 h 147660"/>
                <a:gd name="connsiteX3" fmla="*/ 73830 w 147660"/>
                <a:gd name="connsiteY3" fmla="*/ 0 h 147660"/>
                <a:gd name="connsiteX4" fmla="*/ 147660 w 147660"/>
                <a:gd name="connsiteY4" fmla="*/ 7383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60" h="147660">
                  <a:moveTo>
                    <a:pt x="147660" y="73830"/>
                  </a:moveTo>
                  <a:cubicBezTo>
                    <a:pt x="147660" y="114605"/>
                    <a:pt x="114606" y="147660"/>
                    <a:pt x="73830" y="147660"/>
                  </a:cubicBezTo>
                  <a:cubicBezTo>
                    <a:pt x="33055" y="147660"/>
                    <a:pt x="0" y="114605"/>
                    <a:pt x="0" y="73830"/>
                  </a:cubicBezTo>
                  <a:cubicBezTo>
                    <a:pt x="0" y="33055"/>
                    <a:pt x="33055" y="0"/>
                    <a:pt x="73830" y="0"/>
                  </a:cubicBezTo>
                  <a:cubicBezTo>
                    <a:pt x="114606" y="0"/>
                    <a:pt x="147660" y="33055"/>
                    <a:pt x="147660" y="73830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8220667" y="910572"/>
              <a:ext cx="82033" cy="82033"/>
            </a:xfrm>
            <a:custGeom>
              <a:avLst/>
              <a:gdLst>
                <a:gd name="connsiteX0" fmla="*/ 82033 w 82033"/>
                <a:gd name="connsiteY0" fmla="*/ 41017 h 82033"/>
                <a:gd name="connsiteX1" fmla="*/ 41017 w 82033"/>
                <a:gd name="connsiteY1" fmla="*/ 82033 h 82033"/>
                <a:gd name="connsiteX2" fmla="*/ 0 w 82033"/>
                <a:gd name="connsiteY2" fmla="*/ 41017 h 82033"/>
                <a:gd name="connsiteX3" fmla="*/ 41017 w 82033"/>
                <a:gd name="connsiteY3" fmla="*/ 0 h 82033"/>
                <a:gd name="connsiteX4" fmla="*/ 82033 w 82033"/>
                <a:gd name="connsiteY4" fmla="*/ 41017 h 8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82033">
                  <a:moveTo>
                    <a:pt x="82033" y="41017"/>
                  </a:moveTo>
                  <a:cubicBezTo>
                    <a:pt x="82033" y="63670"/>
                    <a:pt x="63670" y="82033"/>
                    <a:pt x="41017" y="82033"/>
                  </a:cubicBezTo>
                  <a:cubicBezTo>
                    <a:pt x="18364" y="82033"/>
                    <a:pt x="0" y="63670"/>
                    <a:pt x="0" y="41017"/>
                  </a:cubicBezTo>
                  <a:cubicBezTo>
                    <a:pt x="0" y="18364"/>
                    <a:pt x="18364" y="0"/>
                    <a:pt x="41017" y="0"/>
                  </a:cubicBezTo>
                  <a:cubicBezTo>
                    <a:pt x="63670" y="0"/>
                    <a:pt x="82033" y="18364"/>
                    <a:pt x="82033" y="41017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5" name="组合 354"/>
          <p:cNvGrpSpPr/>
          <p:nvPr/>
        </p:nvGrpSpPr>
        <p:grpSpPr>
          <a:xfrm>
            <a:off x="6820920" y="4860984"/>
            <a:ext cx="229694" cy="311727"/>
            <a:chOff x="6703047" y="746505"/>
            <a:chExt cx="229694" cy="311727"/>
          </a:xfrm>
        </p:grpSpPr>
        <p:sp>
          <p:nvSpPr>
            <p:cNvPr id="356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" name="组合 1"/>
          <p:cNvGrpSpPr/>
          <p:nvPr/>
        </p:nvGrpSpPr>
        <p:grpSpPr>
          <a:xfrm>
            <a:off x="10900655" y="5493930"/>
            <a:ext cx="873125" cy="873125"/>
            <a:chOff x="10558853" y="10764795"/>
            <a:chExt cx="873125" cy="873125"/>
          </a:xfrm>
        </p:grpSpPr>
        <p:sp>
          <p:nvSpPr>
            <p:cNvPr id="215" name="椭圆 214"/>
            <p:cNvSpPr/>
            <p:nvPr/>
          </p:nvSpPr>
          <p:spPr>
            <a:xfrm>
              <a:off x="10558853" y="10764795"/>
              <a:ext cx="873125" cy="873125"/>
            </a:xfrm>
            <a:prstGeom prst="ellipse">
              <a:avLst/>
            </a:prstGeom>
            <a:gradFill flip="none" rotWithShape="1">
              <a:gsLst>
                <a:gs pos="0">
                  <a:srgbClr val="EA5F79"/>
                </a:gs>
                <a:gs pos="100000">
                  <a:srgbClr val="F97A8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28600" dist="50800" dir="5400000" algn="ctr" rotWithShape="0">
                <a:schemeClr val="accent3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69" name="组合 268"/>
            <p:cNvGrpSpPr/>
            <p:nvPr/>
          </p:nvGrpSpPr>
          <p:grpSpPr>
            <a:xfrm>
              <a:off x="10880568" y="11045494"/>
              <a:ext cx="229694" cy="311727"/>
              <a:chOff x="6703047" y="746505"/>
              <a:chExt cx="229694" cy="311727"/>
            </a:xfrm>
          </p:grpSpPr>
          <p:sp>
            <p:nvSpPr>
              <p:cNvPr id="270" name="任意多边形: 形状 269"/>
              <p:cNvSpPr/>
              <p:nvPr/>
            </p:nvSpPr>
            <p:spPr>
              <a:xfrm>
                <a:off x="6703047" y="746505"/>
                <a:ext cx="229694" cy="311727"/>
              </a:xfrm>
              <a:custGeom>
                <a:avLst/>
                <a:gdLst>
                  <a:gd name="connsiteX0" fmla="*/ 24610 w 229693"/>
                  <a:gd name="connsiteY0" fmla="*/ 0 h 311727"/>
                  <a:gd name="connsiteX1" fmla="*/ 205084 w 229693"/>
                  <a:gd name="connsiteY1" fmla="*/ 0 h 311727"/>
                  <a:gd name="connsiteX2" fmla="*/ 229694 w 229693"/>
                  <a:gd name="connsiteY2" fmla="*/ 24610 h 311727"/>
                  <a:gd name="connsiteX3" fmla="*/ 229694 w 229693"/>
                  <a:gd name="connsiteY3" fmla="*/ 287117 h 311727"/>
                  <a:gd name="connsiteX4" fmla="*/ 205084 w 229693"/>
                  <a:gd name="connsiteY4" fmla="*/ 311727 h 311727"/>
                  <a:gd name="connsiteX5" fmla="*/ 24610 w 229693"/>
                  <a:gd name="connsiteY5" fmla="*/ 311727 h 311727"/>
                  <a:gd name="connsiteX6" fmla="*/ 0 w 229693"/>
                  <a:gd name="connsiteY6" fmla="*/ 287117 h 311727"/>
                  <a:gd name="connsiteX7" fmla="*/ 0 w 229693"/>
                  <a:gd name="connsiteY7" fmla="*/ 24610 h 311727"/>
                  <a:gd name="connsiteX8" fmla="*/ 24610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24610" y="0"/>
                    </a:moveTo>
                    <a:lnTo>
                      <a:pt x="205084" y="0"/>
                    </a:lnTo>
                    <a:cubicBezTo>
                      <a:pt x="219030" y="0"/>
                      <a:pt x="229694" y="10664"/>
                      <a:pt x="229694" y="24610"/>
                    </a:cubicBezTo>
                    <a:lnTo>
                      <a:pt x="229694" y="287117"/>
                    </a:lnTo>
                    <a:cubicBezTo>
                      <a:pt x="229694" y="301063"/>
                      <a:pt x="219030" y="311727"/>
                      <a:pt x="205084" y="311727"/>
                    </a:cubicBezTo>
                    <a:lnTo>
                      <a:pt x="24610" y="311727"/>
                    </a:lnTo>
                    <a:cubicBezTo>
                      <a:pt x="10664" y="311727"/>
                      <a:pt x="0" y="301063"/>
                      <a:pt x="0" y="287117"/>
                    </a:cubicBezTo>
                    <a:lnTo>
                      <a:pt x="0" y="24610"/>
                    </a:lnTo>
                    <a:cubicBezTo>
                      <a:pt x="0" y="10664"/>
                      <a:pt x="10664" y="0"/>
                      <a:pt x="24610" y="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6768674" y="926978"/>
                <a:ext cx="98440" cy="98440"/>
              </a:xfrm>
              <a:custGeom>
                <a:avLst/>
                <a:gdLst>
                  <a:gd name="connsiteX0" fmla="*/ 98440 w 98440"/>
                  <a:gd name="connsiteY0" fmla="*/ 49220 h 98440"/>
                  <a:gd name="connsiteX1" fmla="*/ 49220 w 98440"/>
                  <a:gd name="connsiteY1" fmla="*/ 98440 h 98440"/>
                  <a:gd name="connsiteX2" fmla="*/ 0 w 98440"/>
                  <a:gd name="connsiteY2" fmla="*/ 49220 h 98440"/>
                  <a:gd name="connsiteX3" fmla="*/ 49220 w 98440"/>
                  <a:gd name="connsiteY3" fmla="*/ 0 h 98440"/>
                  <a:gd name="connsiteX4" fmla="*/ 98440 w 98440"/>
                  <a:gd name="connsiteY4" fmla="*/ 4922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40" h="98440">
                    <a:moveTo>
                      <a:pt x="98440" y="49220"/>
                    </a:moveTo>
                    <a:cubicBezTo>
                      <a:pt x="98440" y="76404"/>
                      <a:pt x="76404" y="98440"/>
                      <a:pt x="49220" y="98440"/>
                    </a:cubicBezTo>
                    <a:cubicBezTo>
                      <a:pt x="22036" y="98440"/>
                      <a:pt x="0" y="76404"/>
                      <a:pt x="0" y="49220"/>
                    </a:cubicBezTo>
                    <a:cubicBezTo>
                      <a:pt x="0" y="22037"/>
                      <a:pt x="22036" y="0"/>
                      <a:pt x="49220" y="0"/>
                    </a:cubicBezTo>
                    <a:cubicBezTo>
                      <a:pt x="76404" y="0"/>
                      <a:pt x="98440" y="22037"/>
                      <a:pt x="98440" y="4922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6735861" y="779318"/>
                <a:ext cx="164067" cy="114847"/>
              </a:xfrm>
              <a:custGeom>
                <a:avLst/>
                <a:gdLst>
                  <a:gd name="connsiteX0" fmla="*/ 0 w 164066"/>
                  <a:gd name="connsiteY0" fmla="*/ 0 h 114846"/>
                  <a:gd name="connsiteX1" fmla="*/ 164067 w 164066"/>
                  <a:gd name="connsiteY1" fmla="*/ 0 h 114846"/>
                  <a:gd name="connsiteX2" fmla="*/ 164067 w 164066"/>
                  <a:gd name="connsiteY2" fmla="*/ 114847 h 114846"/>
                  <a:gd name="connsiteX3" fmla="*/ 0 w 164066"/>
                  <a:gd name="connsiteY3" fmla="*/ 114847 h 1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066" h="114846">
                    <a:moveTo>
                      <a:pt x="0" y="0"/>
                    </a:moveTo>
                    <a:lnTo>
                      <a:pt x="164067" y="0"/>
                    </a:lnTo>
                    <a:lnTo>
                      <a:pt x="164067" y="114847"/>
                    </a:lnTo>
                    <a:lnTo>
                      <a:pt x="0" y="114847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</p:grpSp>
      <p:sp>
        <p:nvSpPr>
          <p:cNvPr id="20" name="矩形: 圆角 374"/>
          <p:cNvSpPr/>
          <p:nvPr/>
        </p:nvSpPr>
        <p:spPr>
          <a:xfrm>
            <a:off x="5846618" y="1691596"/>
            <a:ext cx="5505594" cy="1704110"/>
          </a:xfrm>
          <a:prstGeom prst="roundRect">
            <a:avLst>
              <a:gd name="adj" fmla="val 354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379"/>
          <p:cNvSpPr/>
          <p:nvPr/>
        </p:nvSpPr>
        <p:spPr>
          <a:xfrm>
            <a:off x="7445496" y="2078662"/>
            <a:ext cx="186563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b="1" dirty="0">
                <a:solidFill>
                  <a:schemeClr val="bg1"/>
                </a:solidFill>
                <a:latin typeface="+mj-lt"/>
              </a:rPr>
              <a:t>Primary Needs </a:t>
            </a:r>
            <a:endParaRPr lang="" altLang="zh-CN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矩形 380"/>
          <p:cNvSpPr/>
          <p:nvPr/>
        </p:nvSpPr>
        <p:spPr>
          <a:xfrm>
            <a:off x="7129900" y="2421991"/>
            <a:ext cx="3585949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Any need of the customers which is short term and is easily available is known as </a:t>
            </a:r>
            <a:r>
              <a:rPr lang="" altLang="en-US" sz="900" dirty="0">
                <a:solidFill>
                  <a:schemeClr val="bg1"/>
                </a:solidFill>
              </a:rPr>
              <a:t>primary</a:t>
            </a:r>
            <a:r>
              <a:rPr lang="en-US" altLang="zh-CN" sz="900" dirty="0">
                <a:solidFill>
                  <a:schemeClr val="bg1"/>
                </a:solidFill>
              </a:rPr>
              <a:t> need.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grpSp>
        <p:nvGrpSpPr>
          <p:cNvPr id="23" name="组合 403"/>
          <p:cNvGrpSpPr/>
          <p:nvPr/>
        </p:nvGrpSpPr>
        <p:grpSpPr>
          <a:xfrm>
            <a:off x="6212003" y="2078112"/>
            <a:ext cx="873125" cy="873125"/>
            <a:chOff x="9310816" y="10764795"/>
            <a:chExt cx="873125" cy="873125"/>
          </a:xfrm>
        </p:grpSpPr>
        <p:sp>
          <p:nvSpPr>
            <p:cNvPr id="24" name="椭圆 404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5" name="组合 405"/>
            <p:cNvGrpSpPr/>
            <p:nvPr/>
          </p:nvGrpSpPr>
          <p:grpSpPr>
            <a:xfrm>
              <a:off x="9644991" y="11045493"/>
              <a:ext cx="278914" cy="311728"/>
              <a:chOff x="8130430" y="4355978"/>
              <a:chExt cx="278914" cy="311728"/>
            </a:xfrm>
          </p:grpSpPr>
          <p:sp>
            <p:nvSpPr>
              <p:cNvPr id="26" name="任意多边形: 形状 406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40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408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409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410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411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412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413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414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" y="4552315"/>
            <a:ext cx="5669280" cy="169989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" y="4559300"/>
            <a:ext cx="5669280" cy="1699895"/>
          </a:xfrm>
          <a:prstGeom prst="rect">
            <a:avLst/>
          </a:prstGeom>
        </p:spPr>
      </p:pic>
      <p:sp>
        <p:nvSpPr>
          <p:cNvPr id="174" name="文本框 173"/>
          <p:cNvSpPr txBox="1"/>
          <p:nvPr/>
        </p:nvSpPr>
        <p:spPr>
          <a:xfrm>
            <a:off x="2527300" y="480695"/>
            <a:ext cx="7704455" cy="95313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矩形 371"/>
          <p:cNvSpPr/>
          <p:nvPr/>
        </p:nvSpPr>
        <p:spPr>
          <a:xfrm>
            <a:off x="478790" y="1691640"/>
            <a:ext cx="552640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S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tudents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get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to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engage in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the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community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 work.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Can show ways, share ideas and make students more active.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+mn-ea"/>
              <a:sym typeface="+mn-ea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546215" y="1518285"/>
            <a:ext cx="3926205" cy="3901440"/>
          </a:xfrm>
          <a:prstGeom prst="roundRect">
            <a:avLst>
              <a:gd name="adj" fmla="val 2004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矩形 392"/>
          <p:cNvSpPr/>
          <p:nvPr/>
        </p:nvSpPr>
        <p:spPr>
          <a:xfrm>
            <a:off x="7877658" y="4687154"/>
            <a:ext cx="1467485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+mj-lt"/>
              </a:rPr>
              <a:t>Latent Needs</a:t>
            </a:r>
            <a:endParaRPr lang="en-US" altLang="zh-CN" sz="16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355" name="组合 354"/>
          <p:cNvGrpSpPr/>
          <p:nvPr/>
        </p:nvGrpSpPr>
        <p:grpSpPr>
          <a:xfrm>
            <a:off x="6900930" y="4618414"/>
            <a:ext cx="229694" cy="311727"/>
            <a:chOff x="6703047" y="746505"/>
            <a:chExt cx="229694" cy="311727"/>
          </a:xfrm>
        </p:grpSpPr>
        <p:sp>
          <p:nvSpPr>
            <p:cNvPr id="356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" name="组合 1"/>
          <p:cNvGrpSpPr/>
          <p:nvPr/>
        </p:nvGrpSpPr>
        <p:grpSpPr>
          <a:xfrm>
            <a:off x="10900655" y="5493930"/>
            <a:ext cx="873125" cy="873125"/>
            <a:chOff x="10558853" y="10764795"/>
            <a:chExt cx="873125" cy="873125"/>
          </a:xfrm>
        </p:grpSpPr>
        <p:sp>
          <p:nvSpPr>
            <p:cNvPr id="215" name="椭圆 214"/>
            <p:cNvSpPr/>
            <p:nvPr/>
          </p:nvSpPr>
          <p:spPr>
            <a:xfrm>
              <a:off x="10558853" y="10764795"/>
              <a:ext cx="873125" cy="873125"/>
            </a:xfrm>
            <a:prstGeom prst="ellipse">
              <a:avLst/>
            </a:prstGeom>
            <a:gradFill flip="none" rotWithShape="1">
              <a:gsLst>
                <a:gs pos="0">
                  <a:srgbClr val="EA5F79"/>
                </a:gs>
                <a:gs pos="100000">
                  <a:srgbClr val="F97A8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28600" dist="50800" dir="5400000" algn="ctr" rotWithShape="0">
                <a:schemeClr val="accent3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69" name="组合 268"/>
            <p:cNvGrpSpPr/>
            <p:nvPr/>
          </p:nvGrpSpPr>
          <p:grpSpPr>
            <a:xfrm>
              <a:off x="10880568" y="11045494"/>
              <a:ext cx="229694" cy="311727"/>
              <a:chOff x="6703047" y="746505"/>
              <a:chExt cx="229694" cy="311727"/>
            </a:xfrm>
          </p:grpSpPr>
          <p:sp>
            <p:nvSpPr>
              <p:cNvPr id="270" name="任意多边形: 形状 269"/>
              <p:cNvSpPr/>
              <p:nvPr/>
            </p:nvSpPr>
            <p:spPr>
              <a:xfrm>
                <a:off x="6703047" y="746505"/>
                <a:ext cx="229694" cy="311727"/>
              </a:xfrm>
              <a:custGeom>
                <a:avLst/>
                <a:gdLst>
                  <a:gd name="connsiteX0" fmla="*/ 24610 w 229693"/>
                  <a:gd name="connsiteY0" fmla="*/ 0 h 311727"/>
                  <a:gd name="connsiteX1" fmla="*/ 205084 w 229693"/>
                  <a:gd name="connsiteY1" fmla="*/ 0 h 311727"/>
                  <a:gd name="connsiteX2" fmla="*/ 229694 w 229693"/>
                  <a:gd name="connsiteY2" fmla="*/ 24610 h 311727"/>
                  <a:gd name="connsiteX3" fmla="*/ 229694 w 229693"/>
                  <a:gd name="connsiteY3" fmla="*/ 287117 h 311727"/>
                  <a:gd name="connsiteX4" fmla="*/ 205084 w 229693"/>
                  <a:gd name="connsiteY4" fmla="*/ 311727 h 311727"/>
                  <a:gd name="connsiteX5" fmla="*/ 24610 w 229693"/>
                  <a:gd name="connsiteY5" fmla="*/ 311727 h 311727"/>
                  <a:gd name="connsiteX6" fmla="*/ 0 w 229693"/>
                  <a:gd name="connsiteY6" fmla="*/ 287117 h 311727"/>
                  <a:gd name="connsiteX7" fmla="*/ 0 w 229693"/>
                  <a:gd name="connsiteY7" fmla="*/ 24610 h 311727"/>
                  <a:gd name="connsiteX8" fmla="*/ 24610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24610" y="0"/>
                    </a:moveTo>
                    <a:lnTo>
                      <a:pt x="205084" y="0"/>
                    </a:lnTo>
                    <a:cubicBezTo>
                      <a:pt x="219030" y="0"/>
                      <a:pt x="229694" y="10664"/>
                      <a:pt x="229694" y="24610"/>
                    </a:cubicBezTo>
                    <a:lnTo>
                      <a:pt x="229694" y="287117"/>
                    </a:lnTo>
                    <a:cubicBezTo>
                      <a:pt x="229694" y="301063"/>
                      <a:pt x="219030" y="311727"/>
                      <a:pt x="205084" y="311727"/>
                    </a:cubicBezTo>
                    <a:lnTo>
                      <a:pt x="24610" y="311727"/>
                    </a:lnTo>
                    <a:cubicBezTo>
                      <a:pt x="10664" y="311727"/>
                      <a:pt x="0" y="301063"/>
                      <a:pt x="0" y="287117"/>
                    </a:cubicBezTo>
                    <a:lnTo>
                      <a:pt x="0" y="24610"/>
                    </a:lnTo>
                    <a:cubicBezTo>
                      <a:pt x="0" y="10664"/>
                      <a:pt x="10664" y="0"/>
                      <a:pt x="24610" y="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6768674" y="926978"/>
                <a:ext cx="98440" cy="98440"/>
              </a:xfrm>
              <a:custGeom>
                <a:avLst/>
                <a:gdLst>
                  <a:gd name="connsiteX0" fmla="*/ 98440 w 98440"/>
                  <a:gd name="connsiteY0" fmla="*/ 49220 h 98440"/>
                  <a:gd name="connsiteX1" fmla="*/ 49220 w 98440"/>
                  <a:gd name="connsiteY1" fmla="*/ 98440 h 98440"/>
                  <a:gd name="connsiteX2" fmla="*/ 0 w 98440"/>
                  <a:gd name="connsiteY2" fmla="*/ 49220 h 98440"/>
                  <a:gd name="connsiteX3" fmla="*/ 49220 w 98440"/>
                  <a:gd name="connsiteY3" fmla="*/ 0 h 98440"/>
                  <a:gd name="connsiteX4" fmla="*/ 98440 w 98440"/>
                  <a:gd name="connsiteY4" fmla="*/ 4922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40" h="98440">
                    <a:moveTo>
                      <a:pt x="98440" y="49220"/>
                    </a:moveTo>
                    <a:cubicBezTo>
                      <a:pt x="98440" y="76404"/>
                      <a:pt x="76404" y="98440"/>
                      <a:pt x="49220" y="98440"/>
                    </a:cubicBezTo>
                    <a:cubicBezTo>
                      <a:pt x="22036" y="98440"/>
                      <a:pt x="0" y="76404"/>
                      <a:pt x="0" y="49220"/>
                    </a:cubicBezTo>
                    <a:cubicBezTo>
                      <a:pt x="0" y="22037"/>
                      <a:pt x="22036" y="0"/>
                      <a:pt x="49220" y="0"/>
                    </a:cubicBezTo>
                    <a:cubicBezTo>
                      <a:pt x="76404" y="0"/>
                      <a:pt x="98440" y="22037"/>
                      <a:pt x="98440" y="4922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6735861" y="779318"/>
                <a:ext cx="164067" cy="114847"/>
              </a:xfrm>
              <a:custGeom>
                <a:avLst/>
                <a:gdLst>
                  <a:gd name="connsiteX0" fmla="*/ 0 w 164066"/>
                  <a:gd name="connsiteY0" fmla="*/ 0 h 114846"/>
                  <a:gd name="connsiteX1" fmla="*/ 164067 w 164066"/>
                  <a:gd name="connsiteY1" fmla="*/ 0 h 114846"/>
                  <a:gd name="connsiteX2" fmla="*/ 164067 w 164066"/>
                  <a:gd name="connsiteY2" fmla="*/ 114847 h 114846"/>
                  <a:gd name="connsiteX3" fmla="*/ 0 w 164066"/>
                  <a:gd name="connsiteY3" fmla="*/ 114847 h 1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066" h="114846">
                    <a:moveTo>
                      <a:pt x="0" y="0"/>
                    </a:moveTo>
                    <a:lnTo>
                      <a:pt x="164067" y="0"/>
                    </a:lnTo>
                    <a:lnTo>
                      <a:pt x="164067" y="114847"/>
                    </a:lnTo>
                    <a:lnTo>
                      <a:pt x="0" y="114847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</p:grpSp>
      <p:sp>
        <p:nvSpPr>
          <p:cNvPr id="20" name="矩形: 圆角 374"/>
          <p:cNvSpPr/>
          <p:nvPr/>
        </p:nvSpPr>
        <p:spPr>
          <a:xfrm>
            <a:off x="5913755" y="2489200"/>
            <a:ext cx="5262880" cy="1704340"/>
          </a:xfrm>
          <a:prstGeom prst="roundRect">
            <a:avLst>
              <a:gd name="adj" fmla="val 354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379"/>
          <p:cNvSpPr/>
          <p:nvPr/>
        </p:nvSpPr>
        <p:spPr>
          <a:xfrm>
            <a:off x="7520426" y="2831137"/>
            <a:ext cx="218313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en-US" b="1" dirty="0">
                <a:solidFill>
                  <a:schemeClr val="bg1"/>
                </a:solidFill>
                <a:latin typeface="+mj-lt"/>
              </a:rPr>
              <a:t>Secondary 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Needs 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3" name="组合 403"/>
          <p:cNvGrpSpPr/>
          <p:nvPr/>
        </p:nvGrpSpPr>
        <p:grpSpPr>
          <a:xfrm>
            <a:off x="6113578" y="2798202"/>
            <a:ext cx="873125" cy="873125"/>
            <a:chOff x="9310816" y="10764795"/>
            <a:chExt cx="873125" cy="873125"/>
          </a:xfrm>
        </p:grpSpPr>
        <p:sp>
          <p:nvSpPr>
            <p:cNvPr id="24" name="椭圆 404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5" name="组合 405"/>
            <p:cNvGrpSpPr/>
            <p:nvPr/>
          </p:nvGrpSpPr>
          <p:grpSpPr>
            <a:xfrm>
              <a:off x="9644991" y="11045493"/>
              <a:ext cx="278914" cy="311728"/>
              <a:chOff x="8130430" y="4355978"/>
              <a:chExt cx="278914" cy="311728"/>
            </a:xfrm>
          </p:grpSpPr>
          <p:sp>
            <p:nvSpPr>
              <p:cNvPr id="26" name="任意多边形: 形状 406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40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408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409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410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411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412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413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414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" y="4552315"/>
            <a:ext cx="5669280" cy="169989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" y="4552315"/>
            <a:ext cx="5669280" cy="1699895"/>
          </a:xfrm>
          <a:prstGeom prst="rect">
            <a:avLst/>
          </a:prstGeom>
        </p:spPr>
      </p:pic>
      <p:sp>
        <p:nvSpPr>
          <p:cNvPr id="36" name="矩形 392"/>
          <p:cNvSpPr/>
          <p:nvPr/>
        </p:nvSpPr>
        <p:spPr>
          <a:xfrm>
            <a:off x="8054823" y="1969989"/>
            <a:ext cx="159258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Primary needs</a:t>
            </a:r>
            <a:endParaRPr lang="" altLang="en-US" sz="16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38" name="组合 354"/>
          <p:cNvGrpSpPr/>
          <p:nvPr/>
        </p:nvGrpSpPr>
        <p:grpSpPr>
          <a:xfrm>
            <a:off x="7032375" y="1936809"/>
            <a:ext cx="229694" cy="311727"/>
            <a:chOff x="6703047" y="746505"/>
            <a:chExt cx="229694" cy="311727"/>
          </a:xfrm>
        </p:grpSpPr>
        <p:sp>
          <p:nvSpPr>
            <p:cNvPr id="39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74" name="文本框 173"/>
          <p:cNvSpPr txBox="1"/>
          <p:nvPr/>
        </p:nvSpPr>
        <p:spPr>
          <a:xfrm>
            <a:off x="2527300" y="452755"/>
            <a:ext cx="7704455" cy="95313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6170468" y="1557338"/>
            <a:ext cx="4857895" cy="4535487"/>
          </a:xfrm>
          <a:prstGeom prst="roundRect">
            <a:avLst>
              <a:gd name="adj" fmla="val 2004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矩形: 圆角 374"/>
          <p:cNvSpPr/>
          <p:nvPr/>
        </p:nvSpPr>
        <p:spPr>
          <a:xfrm>
            <a:off x="5843270" y="3853180"/>
            <a:ext cx="5654040" cy="1925955"/>
          </a:xfrm>
          <a:prstGeom prst="roundRect">
            <a:avLst>
              <a:gd name="adj" fmla="val 354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矩形 379"/>
          <p:cNvSpPr/>
          <p:nvPr/>
        </p:nvSpPr>
        <p:spPr>
          <a:xfrm>
            <a:off x="7129901" y="3390572"/>
            <a:ext cx="151035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j-lt"/>
              </a:rPr>
              <a:t>Demonstrate </a:t>
            </a:r>
            <a:endParaRPr lang="zh-CN" alt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1" name="矩形 380"/>
          <p:cNvSpPr/>
          <p:nvPr/>
        </p:nvSpPr>
        <p:spPr>
          <a:xfrm>
            <a:off x="7249795" y="4413250"/>
            <a:ext cx="4018280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Latent needs can be defined as a desire or preference which cannot be satisfied due to a lack of information or availability of a product or service. Or, in plain English, a latent need is a problem that a user or consumer doesn't realise they have.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grpSp>
        <p:nvGrpSpPr>
          <p:cNvPr id="342" name="组合 341"/>
          <p:cNvGrpSpPr/>
          <p:nvPr/>
        </p:nvGrpSpPr>
        <p:grpSpPr>
          <a:xfrm>
            <a:off x="6585970" y="2043028"/>
            <a:ext cx="229694" cy="311727"/>
            <a:chOff x="8146837" y="746505"/>
            <a:chExt cx="229694" cy="311727"/>
          </a:xfrm>
        </p:grpSpPr>
        <p:sp>
          <p:nvSpPr>
            <p:cNvPr id="343" name="任意多边形: 形状 342"/>
            <p:cNvSpPr/>
            <p:nvPr/>
          </p:nvSpPr>
          <p:spPr>
            <a:xfrm>
              <a:off x="8146837" y="746505"/>
              <a:ext cx="229694" cy="311727"/>
            </a:xfrm>
            <a:custGeom>
              <a:avLst/>
              <a:gdLst>
                <a:gd name="connsiteX0" fmla="*/ 16407 w 229693"/>
                <a:gd name="connsiteY0" fmla="*/ 0 h 311727"/>
                <a:gd name="connsiteX1" fmla="*/ 213287 w 229693"/>
                <a:gd name="connsiteY1" fmla="*/ 0 h 311727"/>
                <a:gd name="connsiteX2" fmla="*/ 229694 w 229693"/>
                <a:gd name="connsiteY2" fmla="*/ 16407 h 311727"/>
                <a:gd name="connsiteX3" fmla="*/ 229694 w 229693"/>
                <a:gd name="connsiteY3" fmla="*/ 295321 h 311727"/>
                <a:gd name="connsiteX4" fmla="*/ 213287 w 229693"/>
                <a:gd name="connsiteY4" fmla="*/ 311727 h 311727"/>
                <a:gd name="connsiteX5" fmla="*/ 16407 w 229693"/>
                <a:gd name="connsiteY5" fmla="*/ 311727 h 311727"/>
                <a:gd name="connsiteX6" fmla="*/ 0 w 229693"/>
                <a:gd name="connsiteY6" fmla="*/ 295321 h 311727"/>
                <a:gd name="connsiteX7" fmla="*/ 0 w 229693"/>
                <a:gd name="connsiteY7" fmla="*/ 16407 h 311727"/>
                <a:gd name="connsiteX8" fmla="*/ 16407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16407" y="0"/>
                  </a:moveTo>
                  <a:lnTo>
                    <a:pt x="213287" y="0"/>
                  </a:lnTo>
                  <a:cubicBezTo>
                    <a:pt x="222311" y="0"/>
                    <a:pt x="229694" y="7383"/>
                    <a:pt x="229694" y="16407"/>
                  </a:cubicBezTo>
                  <a:lnTo>
                    <a:pt x="229694" y="295321"/>
                  </a:lnTo>
                  <a:cubicBezTo>
                    <a:pt x="229694" y="304344"/>
                    <a:pt x="222311" y="311727"/>
                    <a:pt x="213287" y="311727"/>
                  </a:cubicBezTo>
                  <a:lnTo>
                    <a:pt x="16407" y="311727"/>
                  </a:lnTo>
                  <a:cubicBezTo>
                    <a:pt x="7383" y="311727"/>
                    <a:pt x="0" y="304344"/>
                    <a:pt x="0" y="295321"/>
                  </a:cubicBezTo>
                  <a:lnTo>
                    <a:pt x="0" y="16407"/>
                  </a:lnTo>
                  <a:cubicBezTo>
                    <a:pt x="0" y="7383"/>
                    <a:pt x="7383" y="0"/>
                    <a:pt x="16407" y="0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8228870" y="779318"/>
              <a:ext cx="65627" cy="65627"/>
            </a:xfrm>
            <a:custGeom>
              <a:avLst/>
              <a:gdLst>
                <a:gd name="connsiteX0" fmla="*/ 65627 w 65626"/>
                <a:gd name="connsiteY0" fmla="*/ 32813 h 65626"/>
                <a:gd name="connsiteX1" fmla="*/ 32813 w 65626"/>
                <a:gd name="connsiteY1" fmla="*/ 65627 h 65626"/>
                <a:gd name="connsiteX2" fmla="*/ 0 w 65626"/>
                <a:gd name="connsiteY2" fmla="*/ 32813 h 65626"/>
                <a:gd name="connsiteX3" fmla="*/ 32813 w 65626"/>
                <a:gd name="connsiteY3" fmla="*/ 0 h 65626"/>
                <a:gd name="connsiteX4" fmla="*/ 65627 w 65626"/>
                <a:gd name="connsiteY4" fmla="*/ 32813 h 6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26" h="65626">
                  <a:moveTo>
                    <a:pt x="65627" y="32813"/>
                  </a:moveTo>
                  <a:cubicBezTo>
                    <a:pt x="65627" y="50936"/>
                    <a:pt x="50936" y="65627"/>
                    <a:pt x="32813" y="65627"/>
                  </a:cubicBezTo>
                  <a:cubicBezTo>
                    <a:pt x="14691" y="65627"/>
                    <a:pt x="0" y="50936"/>
                    <a:pt x="0" y="32813"/>
                  </a:cubicBezTo>
                  <a:cubicBezTo>
                    <a:pt x="0" y="14691"/>
                    <a:pt x="14691" y="0"/>
                    <a:pt x="32813" y="0"/>
                  </a:cubicBezTo>
                  <a:cubicBezTo>
                    <a:pt x="50936" y="0"/>
                    <a:pt x="65627" y="14691"/>
                    <a:pt x="65627" y="32813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8187853" y="877758"/>
              <a:ext cx="147660" cy="147660"/>
            </a:xfrm>
            <a:custGeom>
              <a:avLst/>
              <a:gdLst>
                <a:gd name="connsiteX0" fmla="*/ 147660 w 147660"/>
                <a:gd name="connsiteY0" fmla="*/ 73830 h 147660"/>
                <a:gd name="connsiteX1" fmla="*/ 73830 w 147660"/>
                <a:gd name="connsiteY1" fmla="*/ 147660 h 147660"/>
                <a:gd name="connsiteX2" fmla="*/ 0 w 147660"/>
                <a:gd name="connsiteY2" fmla="*/ 73830 h 147660"/>
                <a:gd name="connsiteX3" fmla="*/ 73830 w 147660"/>
                <a:gd name="connsiteY3" fmla="*/ 0 h 147660"/>
                <a:gd name="connsiteX4" fmla="*/ 147660 w 147660"/>
                <a:gd name="connsiteY4" fmla="*/ 7383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60" h="147660">
                  <a:moveTo>
                    <a:pt x="147660" y="73830"/>
                  </a:moveTo>
                  <a:cubicBezTo>
                    <a:pt x="147660" y="114605"/>
                    <a:pt x="114606" y="147660"/>
                    <a:pt x="73830" y="147660"/>
                  </a:cubicBezTo>
                  <a:cubicBezTo>
                    <a:pt x="33055" y="147660"/>
                    <a:pt x="0" y="114605"/>
                    <a:pt x="0" y="73830"/>
                  </a:cubicBezTo>
                  <a:cubicBezTo>
                    <a:pt x="0" y="33055"/>
                    <a:pt x="33055" y="0"/>
                    <a:pt x="73830" y="0"/>
                  </a:cubicBezTo>
                  <a:cubicBezTo>
                    <a:pt x="114606" y="0"/>
                    <a:pt x="147660" y="33055"/>
                    <a:pt x="147660" y="73830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8220667" y="910572"/>
              <a:ext cx="82033" cy="82033"/>
            </a:xfrm>
            <a:custGeom>
              <a:avLst/>
              <a:gdLst>
                <a:gd name="connsiteX0" fmla="*/ 82033 w 82033"/>
                <a:gd name="connsiteY0" fmla="*/ 41017 h 82033"/>
                <a:gd name="connsiteX1" fmla="*/ 41017 w 82033"/>
                <a:gd name="connsiteY1" fmla="*/ 82033 h 82033"/>
                <a:gd name="connsiteX2" fmla="*/ 0 w 82033"/>
                <a:gd name="connsiteY2" fmla="*/ 41017 h 82033"/>
                <a:gd name="connsiteX3" fmla="*/ 41017 w 82033"/>
                <a:gd name="connsiteY3" fmla="*/ 0 h 82033"/>
                <a:gd name="connsiteX4" fmla="*/ 82033 w 82033"/>
                <a:gd name="connsiteY4" fmla="*/ 41017 h 8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82033">
                  <a:moveTo>
                    <a:pt x="82033" y="41017"/>
                  </a:moveTo>
                  <a:cubicBezTo>
                    <a:pt x="82033" y="63670"/>
                    <a:pt x="63670" y="82033"/>
                    <a:pt x="41017" y="82033"/>
                  </a:cubicBezTo>
                  <a:cubicBezTo>
                    <a:pt x="18364" y="82033"/>
                    <a:pt x="0" y="63670"/>
                    <a:pt x="0" y="41017"/>
                  </a:cubicBezTo>
                  <a:cubicBezTo>
                    <a:pt x="0" y="18364"/>
                    <a:pt x="18364" y="0"/>
                    <a:pt x="41017" y="0"/>
                  </a:cubicBezTo>
                  <a:cubicBezTo>
                    <a:pt x="63670" y="0"/>
                    <a:pt x="82033" y="18364"/>
                    <a:pt x="82033" y="41017"/>
                  </a:cubicBezTo>
                  <a:close/>
                </a:path>
              </a:pathLst>
            </a:custGeom>
            <a:noFill/>
            <a:ln w="16401" cap="rnd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5" name="组合 354"/>
          <p:cNvGrpSpPr/>
          <p:nvPr/>
        </p:nvGrpSpPr>
        <p:grpSpPr>
          <a:xfrm>
            <a:off x="6635500" y="3030914"/>
            <a:ext cx="229694" cy="311727"/>
            <a:chOff x="6703047" y="746505"/>
            <a:chExt cx="229694" cy="311727"/>
          </a:xfrm>
        </p:grpSpPr>
        <p:sp>
          <p:nvSpPr>
            <p:cNvPr id="356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rgbClr val="44444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4" name="组合 403"/>
          <p:cNvGrpSpPr/>
          <p:nvPr/>
        </p:nvGrpSpPr>
        <p:grpSpPr>
          <a:xfrm>
            <a:off x="6202478" y="4338712"/>
            <a:ext cx="873125" cy="873125"/>
            <a:chOff x="9310816" y="10764795"/>
            <a:chExt cx="873125" cy="873125"/>
          </a:xfrm>
        </p:grpSpPr>
        <p:sp>
          <p:nvSpPr>
            <p:cNvPr id="405" name="椭圆 404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406" name="组合 405"/>
            <p:cNvGrpSpPr/>
            <p:nvPr/>
          </p:nvGrpSpPr>
          <p:grpSpPr>
            <a:xfrm>
              <a:off x="9644991" y="11045493"/>
              <a:ext cx="278914" cy="311728"/>
              <a:chOff x="8130430" y="4355978"/>
              <a:chExt cx="278914" cy="311728"/>
            </a:xfrm>
          </p:grpSpPr>
          <p:sp>
            <p:nvSpPr>
              <p:cNvPr id="407" name="任意多边形: 形状 406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9" name="任意多边形: 形状 408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0" name="任意多边形: 形状 409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1" name="任意多边形: 形状 410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2" name="任意多边形: 形状 411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3" name="任意多边形: 形状 412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4" name="任意多边形: 形状 413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1"/>
          <p:cNvGrpSpPr/>
          <p:nvPr/>
        </p:nvGrpSpPr>
        <p:grpSpPr>
          <a:xfrm>
            <a:off x="10945740" y="5779045"/>
            <a:ext cx="873125" cy="873125"/>
            <a:chOff x="10558853" y="10764795"/>
            <a:chExt cx="873125" cy="873125"/>
          </a:xfrm>
        </p:grpSpPr>
        <p:sp>
          <p:nvSpPr>
            <p:cNvPr id="215" name="椭圆 214"/>
            <p:cNvSpPr/>
            <p:nvPr/>
          </p:nvSpPr>
          <p:spPr>
            <a:xfrm>
              <a:off x="10558853" y="10764795"/>
              <a:ext cx="873125" cy="873125"/>
            </a:xfrm>
            <a:prstGeom prst="ellipse">
              <a:avLst/>
            </a:prstGeom>
            <a:gradFill flip="none" rotWithShape="1">
              <a:gsLst>
                <a:gs pos="0">
                  <a:srgbClr val="EA5F79"/>
                </a:gs>
                <a:gs pos="100000">
                  <a:srgbClr val="F97A8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28600" dist="50800" dir="5400000" algn="ctr" rotWithShape="0">
                <a:schemeClr val="accent3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9" name="组合 268"/>
            <p:cNvGrpSpPr/>
            <p:nvPr/>
          </p:nvGrpSpPr>
          <p:grpSpPr>
            <a:xfrm>
              <a:off x="10880568" y="11045494"/>
              <a:ext cx="229694" cy="311727"/>
              <a:chOff x="6703047" y="746505"/>
              <a:chExt cx="229694" cy="311727"/>
            </a:xfrm>
          </p:grpSpPr>
          <p:sp>
            <p:nvSpPr>
              <p:cNvPr id="270" name="任意多边形: 形状 269"/>
              <p:cNvSpPr/>
              <p:nvPr/>
            </p:nvSpPr>
            <p:spPr>
              <a:xfrm>
                <a:off x="6703047" y="746505"/>
                <a:ext cx="229694" cy="311727"/>
              </a:xfrm>
              <a:custGeom>
                <a:avLst/>
                <a:gdLst>
                  <a:gd name="connsiteX0" fmla="*/ 24610 w 229693"/>
                  <a:gd name="connsiteY0" fmla="*/ 0 h 311727"/>
                  <a:gd name="connsiteX1" fmla="*/ 205084 w 229693"/>
                  <a:gd name="connsiteY1" fmla="*/ 0 h 311727"/>
                  <a:gd name="connsiteX2" fmla="*/ 229694 w 229693"/>
                  <a:gd name="connsiteY2" fmla="*/ 24610 h 311727"/>
                  <a:gd name="connsiteX3" fmla="*/ 229694 w 229693"/>
                  <a:gd name="connsiteY3" fmla="*/ 287117 h 311727"/>
                  <a:gd name="connsiteX4" fmla="*/ 205084 w 229693"/>
                  <a:gd name="connsiteY4" fmla="*/ 311727 h 311727"/>
                  <a:gd name="connsiteX5" fmla="*/ 24610 w 229693"/>
                  <a:gd name="connsiteY5" fmla="*/ 311727 h 311727"/>
                  <a:gd name="connsiteX6" fmla="*/ 0 w 229693"/>
                  <a:gd name="connsiteY6" fmla="*/ 287117 h 311727"/>
                  <a:gd name="connsiteX7" fmla="*/ 0 w 229693"/>
                  <a:gd name="connsiteY7" fmla="*/ 24610 h 311727"/>
                  <a:gd name="connsiteX8" fmla="*/ 24610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24610" y="0"/>
                    </a:moveTo>
                    <a:lnTo>
                      <a:pt x="205084" y="0"/>
                    </a:lnTo>
                    <a:cubicBezTo>
                      <a:pt x="219030" y="0"/>
                      <a:pt x="229694" y="10664"/>
                      <a:pt x="229694" y="24610"/>
                    </a:cubicBezTo>
                    <a:lnTo>
                      <a:pt x="229694" y="287117"/>
                    </a:lnTo>
                    <a:cubicBezTo>
                      <a:pt x="229694" y="301063"/>
                      <a:pt x="219030" y="311727"/>
                      <a:pt x="205084" y="311727"/>
                    </a:cubicBezTo>
                    <a:lnTo>
                      <a:pt x="24610" y="311727"/>
                    </a:lnTo>
                    <a:cubicBezTo>
                      <a:pt x="10664" y="311727"/>
                      <a:pt x="0" y="301063"/>
                      <a:pt x="0" y="287117"/>
                    </a:cubicBezTo>
                    <a:lnTo>
                      <a:pt x="0" y="24610"/>
                    </a:lnTo>
                    <a:cubicBezTo>
                      <a:pt x="0" y="10664"/>
                      <a:pt x="10664" y="0"/>
                      <a:pt x="24610" y="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6768674" y="926978"/>
                <a:ext cx="98440" cy="98440"/>
              </a:xfrm>
              <a:custGeom>
                <a:avLst/>
                <a:gdLst>
                  <a:gd name="connsiteX0" fmla="*/ 98440 w 98440"/>
                  <a:gd name="connsiteY0" fmla="*/ 49220 h 98440"/>
                  <a:gd name="connsiteX1" fmla="*/ 49220 w 98440"/>
                  <a:gd name="connsiteY1" fmla="*/ 98440 h 98440"/>
                  <a:gd name="connsiteX2" fmla="*/ 0 w 98440"/>
                  <a:gd name="connsiteY2" fmla="*/ 49220 h 98440"/>
                  <a:gd name="connsiteX3" fmla="*/ 49220 w 98440"/>
                  <a:gd name="connsiteY3" fmla="*/ 0 h 98440"/>
                  <a:gd name="connsiteX4" fmla="*/ 98440 w 98440"/>
                  <a:gd name="connsiteY4" fmla="*/ 4922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40" h="98440">
                    <a:moveTo>
                      <a:pt x="98440" y="49220"/>
                    </a:moveTo>
                    <a:cubicBezTo>
                      <a:pt x="98440" y="76404"/>
                      <a:pt x="76404" y="98440"/>
                      <a:pt x="49220" y="98440"/>
                    </a:cubicBezTo>
                    <a:cubicBezTo>
                      <a:pt x="22036" y="98440"/>
                      <a:pt x="0" y="76404"/>
                      <a:pt x="0" y="49220"/>
                    </a:cubicBezTo>
                    <a:cubicBezTo>
                      <a:pt x="0" y="22037"/>
                      <a:pt x="22036" y="0"/>
                      <a:pt x="49220" y="0"/>
                    </a:cubicBezTo>
                    <a:cubicBezTo>
                      <a:pt x="76404" y="0"/>
                      <a:pt x="98440" y="22037"/>
                      <a:pt x="98440" y="4922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6735861" y="779318"/>
                <a:ext cx="164067" cy="114847"/>
              </a:xfrm>
              <a:custGeom>
                <a:avLst/>
                <a:gdLst>
                  <a:gd name="connsiteX0" fmla="*/ 0 w 164066"/>
                  <a:gd name="connsiteY0" fmla="*/ 0 h 114846"/>
                  <a:gd name="connsiteX1" fmla="*/ 164067 w 164066"/>
                  <a:gd name="connsiteY1" fmla="*/ 0 h 114846"/>
                  <a:gd name="connsiteX2" fmla="*/ 164067 w 164066"/>
                  <a:gd name="connsiteY2" fmla="*/ 114847 h 114846"/>
                  <a:gd name="connsiteX3" fmla="*/ 0 w 164066"/>
                  <a:gd name="connsiteY3" fmla="*/ 114847 h 1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066" h="114846">
                    <a:moveTo>
                      <a:pt x="0" y="0"/>
                    </a:moveTo>
                    <a:lnTo>
                      <a:pt x="164067" y="0"/>
                    </a:lnTo>
                    <a:lnTo>
                      <a:pt x="164067" y="114847"/>
                    </a:lnTo>
                    <a:lnTo>
                      <a:pt x="0" y="114847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74" name="文本框 173"/>
          <p:cNvSpPr txBox="1"/>
          <p:nvPr/>
        </p:nvSpPr>
        <p:spPr>
          <a:xfrm>
            <a:off x="2527300" y="452755"/>
            <a:ext cx="7704455" cy="95313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21" name="矩形 379"/>
          <p:cNvSpPr/>
          <p:nvPr/>
        </p:nvSpPr>
        <p:spPr>
          <a:xfrm>
            <a:off x="7343261" y="4091612"/>
            <a:ext cx="2183130" cy="321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" altLang="en-US" sz="1900" b="1" dirty="0">
                <a:solidFill>
                  <a:schemeClr val="bg1"/>
                </a:solidFill>
                <a:latin typeface="+mj-lt"/>
              </a:rPr>
              <a:t>Latent</a:t>
            </a:r>
            <a:r>
              <a:rPr lang="en-US" altLang="en-US" sz="19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1900" b="1" dirty="0">
                <a:solidFill>
                  <a:schemeClr val="bg1"/>
                </a:solidFill>
                <a:latin typeface="+mj-lt"/>
              </a:rPr>
              <a:t>Needs </a:t>
            </a:r>
            <a:endParaRPr lang="en-US" altLang="zh-CN" sz="19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矩形 392"/>
          <p:cNvSpPr/>
          <p:nvPr/>
        </p:nvSpPr>
        <p:spPr>
          <a:xfrm>
            <a:off x="8054823" y="1969989"/>
            <a:ext cx="1592580" cy="321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en-US" sz="1600" b="1" dirty="0">
                <a:solidFill>
                  <a:schemeClr val="accent1"/>
                </a:solidFill>
                <a:latin typeface="+mj-lt"/>
              </a:rPr>
              <a:t>Primary needs</a:t>
            </a:r>
            <a:endParaRPr lang="en-US" altLang="en-US" sz="1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矩形 392"/>
          <p:cNvSpPr/>
          <p:nvPr/>
        </p:nvSpPr>
        <p:spPr>
          <a:xfrm>
            <a:off x="8045450" y="2960370"/>
            <a:ext cx="1993900" cy="321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Seondary </a:t>
            </a:r>
            <a:r>
              <a:rPr lang="en-US" altLang="en-US" sz="1600" b="1" dirty="0">
                <a:solidFill>
                  <a:schemeClr val="accent1"/>
                </a:solidFill>
                <a:latin typeface="+mj-lt"/>
              </a:rPr>
              <a:t>needs</a:t>
            </a:r>
            <a:endParaRPr lang="en-US" altLang="en-US" sz="16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" y="4552315"/>
            <a:ext cx="5137785" cy="169989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31800" y="1345565"/>
            <a:ext cx="54679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Students need not waste their time in searching for the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Reliable Material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.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</a:endParaRP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When all the shared information by </a:t>
            </a:r>
            <a:r>
              <a:rPr lang="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Tutor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ea"/>
              </a:rPr>
              <a:t>is grouped at one place can make it as a help which a faculty can use further.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矩形: 圆角 187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任意多边形: 形状 188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任意多边形: 形状 189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椭圆 190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文本框 194"/>
          <p:cNvSpPr txBox="1"/>
          <p:nvPr/>
        </p:nvSpPr>
        <p:spPr>
          <a:xfrm>
            <a:off x="2243733" y="2739038"/>
            <a:ext cx="7704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CA2A"/>
                </a:solidFill>
                <a:latin typeface="+mj-lt"/>
              </a:rPr>
              <a:t>DEMONSTRATE</a:t>
            </a:r>
            <a:endParaRPr lang="en-US" altLang="zh-CN" sz="5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1964276" y="3684491"/>
            <a:ext cx="826344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97" name="矩形: 圆角 196"/>
          <p:cNvSpPr/>
          <p:nvPr/>
        </p:nvSpPr>
        <p:spPr>
          <a:xfrm>
            <a:off x="4881378" y="2011682"/>
            <a:ext cx="2429244" cy="4333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8" name="直接连接符 197"/>
          <p:cNvCxnSpPr/>
          <p:nvPr/>
        </p:nvCxnSpPr>
        <p:spPr>
          <a:xfrm flipV="1">
            <a:off x="6857877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/>
        </p:nvCxnSpPr>
        <p:spPr>
          <a:xfrm flipH="1" flipV="1">
            <a:off x="2795966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矩形 199"/>
          <p:cNvSpPr/>
          <p:nvPr/>
        </p:nvSpPr>
        <p:spPr>
          <a:xfrm>
            <a:off x="4189066" y="2097075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j-lt"/>
              </a:rPr>
              <a:t>PART </a:t>
            </a:r>
            <a:r>
              <a:rPr lang="" altLang="en-US" sz="2000" b="1" dirty="0">
                <a:solidFill>
                  <a:schemeClr val="tx2"/>
                </a:solidFill>
                <a:latin typeface="+mj-lt"/>
              </a:rPr>
              <a:t>FOUR</a:t>
            </a:r>
            <a:endParaRPr lang="" altLang="en-US" sz="2000" b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 descr="男人和女人在跳舞&#10;&#10;低可信度描述已自动生成"/>
          <p:cNvPicPr>
            <a:picLocks noGrp="1" noChangeAspect="1"/>
          </p:cNvPicPr>
          <p:nvPr>
            <p:ph type="pic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>
            <a:fillRect/>
          </a:stretch>
        </p:blipFill>
        <p:spPr/>
      </p:pic>
      <p:sp>
        <p:nvSpPr>
          <p:cNvPr id="372" name="椭圆 371"/>
          <p:cNvSpPr/>
          <p:nvPr/>
        </p:nvSpPr>
        <p:spPr>
          <a:xfrm>
            <a:off x="3836669" y="1554479"/>
            <a:ext cx="4518662" cy="451866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9" name="椭圆 168"/>
          <p:cNvSpPr/>
          <p:nvPr/>
        </p:nvSpPr>
        <p:spPr>
          <a:xfrm>
            <a:off x="4472861" y="5424055"/>
            <a:ext cx="373827" cy="373827"/>
          </a:xfrm>
          <a:prstGeom prst="ellipse">
            <a:avLst/>
          </a:pr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28600" dist="50800" dir="5400000" algn="t" rotWithShape="0">
              <a:srgbClr val="7367DB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椭圆 189"/>
          <p:cNvSpPr/>
          <p:nvPr/>
        </p:nvSpPr>
        <p:spPr>
          <a:xfrm>
            <a:off x="7050436" y="1693319"/>
            <a:ext cx="327109" cy="327109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>
            <a:outerShdw blurRad="228600" dist="50800" dir="5400000" algn="ctr" rotWithShape="0">
              <a:schemeClr val="accent3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矩形: 圆角 372"/>
          <p:cNvSpPr/>
          <p:nvPr/>
        </p:nvSpPr>
        <p:spPr>
          <a:xfrm>
            <a:off x="7232073" y="2140874"/>
            <a:ext cx="4120140" cy="1447799"/>
          </a:xfrm>
          <a:prstGeom prst="roundRect">
            <a:avLst>
              <a:gd name="adj" fmla="val 4242"/>
            </a:avLst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矩形 384"/>
          <p:cNvSpPr/>
          <p:nvPr/>
        </p:nvSpPr>
        <p:spPr>
          <a:xfrm>
            <a:off x="7988129" y="2496812"/>
            <a:ext cx="248920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ts val="1800"/>
              </a:lnSpc>
            </a:pPr>
            <a:r>
              <a:rPr lang="" altLang="en-US" sz="1400" b="1" dirty="0">
                <a:solidFill>
                  <a:schemeClr val="bg1"/>
                </a:solidFill>
                <a:latin typeface="+mj-lt"/>
                <a:sym typeface="+mn-ea"/>
              </a:rPr>
              <a:t>Th</a:t>
            </a:r>
            <a:r>
              <a:rPr lang="en-US" altLang="zh-CN" sz="1400" b="1" dirty="0">
                <a:solidFill>
                  <a:schemeClr val="bg1"/>
                </a:solidFill>
                <a:latin typeface="+mj-lt"/>
                <a:sym typeface="+mn-ea"/>
              </a:rPr>
              <a:t>ey are confused due to </a:t>
            </a:r>
            <a:endParaRPr lang="en-US" altLang="zh-CN" sz="1400" b="1" dirty="0">
              <a:solidFill>
                <a:schemeClr val="bg1"/>
              </a:solidFill>
              <a:latin typeface="+mj-lt"/>
              <a:sym typeface="+mn-ea"/>
            </a:endParaRPr>
          </a:p>
          <a:p>
            <a:pPr algn="l">
              <a:lnSpc>
                <a:spcPts val="18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+mj-lt"/>
                <a:sym typeface="+mn-ea"/>
              </a:rPr>
              <a:t>Many Versions (regulation)</a:t>
            </a:r>
            <a:endParaRPr lang="en-US" altLang="zh-CN" sz="1400" b="1" dirty="0">
              <a:solidFill>
                <a:schemeClr val="bg1"/>
              </a:solidFill>
              <a:latin typeface="+mj-lt"/>
              <a:sym typeface="+mn-ea"/>
            </a:endParaRPr>
          </a:p>
        </p:txBody>
      </p:sp>
      <p:sp>
        <p:nvSpPr>
          <p:cNvPr id="388" name="矩形: 圆角 387"/>
          <p:cNvSpPr/>
          <p:nvPr/>
        </p:nvSpPr>
        <p:spPr>
          <a:xfrm>
            <a:off x="7232073" y="4038947"/>
            <a:ext cx="4120140" cy="1447799"/>
          </a:xfrm>
          <a:prstGeom prst="roundRect">
            <a:avLst>
              <a:gd name="adj" fmla="val 4242"/>
            </a:avLst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矩形 389"/>
          <p:cNvSpPr/>
          <p:nvPr/>
        </p:nvSpPr>
        <p:spPr>
          <a:xfrm>
            <a:off x="7988129" y="4394885"/>
            <a:ext cx="337439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1600" b="1" dirty="0">
                <a:solidFill>
                  <a:schemeClr val="bg1"/>
                </a:solidFill>
                <a:latin typeface="+mj-lt"/>
              </a:rPr>
              <a:t>Time Waste and was not getting </a:t>
            </a:r>
            <a:endParaRPr lang="" altLang="zh-CN" sz="16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ts val="1800"/>
              </a:lnSpc>
            </a:pPr>
            <a:r>
              <a:rPr lang="" altLang="zh-CN" sz="1600" b="1" dirty="0">
                <a:solidFill>
                  <a:schemeClr val="bg1"/>
                </a:solidFill>
                <a:latin typeface="+mj-lt"/>
              </a:rPr>
              <a:t>Quality Material</a:t>
            </a:r>
            <a:endParaRPr lang="" altLang="zh-CN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7" name="矩形: 圆角 416"/>
          <p:cNvSpPr/>
          <p:nvPr/>
        </p:nvSpPr>
        <p:spPr>
          <a:xfrm flipH="1">
            <a:off x="839788" y="2140874"/>
            <a:ext cx="4120140" cy="1447799"/>
          </a:xfrm>
          <a:prstGeom prst="roundRect">
            <a:avLst>
              <a:gd name="adj" fmla="val 4242"/>
            </a:avLst>
          </a:pr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28600" dist="50800" dir="5400000" algn="t" rotWithShape="0">
              <a:srgbClr val="7367DB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18" name="组合 417"/>
          <p:cNvGrpSpPr/>
          <p:nvPr/>
        </p:nvGrpSpPr>
        <p:grpSpPr>
          <a:xfrm flipH="1">
            <a:off x="4373228" y="2574624"/>
            <a:ext cx="278914" cy="311728"/>
            <a:chOff x="8130430" y="4355978"/>
            <a:chExt cx="278914" cy="311728"/>
          </a:xfrm>
        </p:grpSpPr>
        <p:sp>
          <p:nvSpPr>
            <p:cNvPr id="421" name="任意多边形: 形状 420"/>
            <p:cNvSpPr/>
            <p:nvPr/>
          </p:nvSpPr>
          <p:spPr>
            <a:xfrm>
              <a:off x="8146837" y="453645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2" name="任意多边形: 形状 421"/>
            <p:cNvSpPr/>
            <p:nvPr/>
          </p:nvSpPr>
          <p:spPr>
            <a:xfrm>
              <a:off x="8146837" y="453645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3" name="任意多边形: 形状 422"/>
            <p:cNvSpPr/>
            <p:nvPr/>
          </p:nvSpPr>
          <p:spPr>
            <a:xfrm>
              <a:off x="8146837" y="448723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4" name="任意多边形: 形状 423"/>
            <p:cNvSpPr/>
            <p:nvPr/>
          </p:nvSpPr>
          <p:spPr>
            <a:xfrm>
              <a:off x="8146837" y="443801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5" name="任意多边形: 形状 424"/>
            <p:cNvSpPr/>
            <p:nvPr/>
          </p:nvSpPr>
          <p:spPr>
            <a:xfrm>
              <a:off x="8146837" y="4388792"/>
              <a:ext cx="246100" cy="278914"/>
            </a:xfrm>
            <a:custGeom>
              <a:avLst/>
              <a:gdLst>
                <a:gd name="connsiteX0" fmla="*/ 246100 w 246100"/>
                <a:gd name="connsiteY0" fmla="*/ 278914 h 278913"/>
                <a:gd name="connsiteX1" fmla="*/ 246100 w 246100"/>
                <a:gd name="connsiteY1" fmla="*/ 0 h 278913"/>
                <a:gd name="connsiteX2" fmla="*/ 0 w 246100"/>
                <a:gd name="connsiteY2" fmla="*/ 0 h 278913"/>
                <a:gd name="connsiteX3" fmla="*/ 0 w 246100"/>
                <a:gd name="connsiteY3" fmla="*/ 278914 h 278913"/>
                <a:gd name="connsiteX4" fmla="*/ 246100 w 246100"/>
                <a:gd name="connsiteY4" fmla="*/ 278914 h 27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00" h="278913">
                  <a:moveTo>
                    <a:pt x="246100" y="278914"/>
                  </a:moveTo>
                  <a:lnTo>
                    <a:pt x="246100" y="0"/>
                  </a:lnTo>
                  <a:lnTo>
                    <a:pt x="0" y="0"/>
                  </a:lnTo>
                  <a:lnTo>
                    <a:pt x="0" y="278914"/>
                  </a:lnTo>
                  <a:lnTo>
                    <a:pt x="246100" y="278914"/>
                  </a:ln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6" name="任意多边形: 形状 425"/>
            <p:cNvSpPr/>
            <p:nvPr/>
          </p:nvSpPr>
          <p:spPr>
            <a:xfrm>
              <a:off x="8130430" y="4355978"/>
              <a:ext cx="278914" cy="32813"/>
            </a:xfrm>
            <a:custGeom>
              <a:avLst/>
              <a:gdLst>
                <a:gd name="connsiteX0" fmla="*/ 0 w 278913"/>
                <a:gd name="connsiteY0" fmla="*/ 24610 h 32813"/>
                <a:gd name="connsiteX1" fmla="*/ 8203 w 278913"/>
                <a:gd name="connsiteY1" fmla="*/ 32813 h 32813"/>
                <a:gd name="connsiteX2" fmla="*/ 270711 w 278913"/>
                <a:gd name="connsiteY2" fmla="*/ 32813 h 32813"/>
                <a:gd name="connsiteX3" fmla="*/ 278914 w 278913"/>
                <a:gd name="connsiteY3" fmla="*/ 24610 h 32813"/>
                <a:gd name="connsiteX4" fmla="*/ 278914 w 278913"/>
                <a:gd name="connsiteY4" fmla="*/ 8203 h 32813"/>
                <a:gd name="connsiteX5" fmla="*/ 270711 w 278913"/>
                <a:gd name="connsiteY5" fmla="*/ 0 h 32813"/>
                <a:gd name="connsiteX6" fmla="*/ 8203 w 278913"/>
                <a:gd name="connsiteY6" fmla="*/ 0 h 32813"/>
                <a:gd name="connsiteX7" fmla="*/ 0 w 278913"/>
                <a:gd name="connsiteY7" fmla="*/ 8203 h 32813"/>
                <a:gd name="connsiteX8" fmla="*/ 0 w 278913"/>
                <a:gd name="connsiteY8" fmla="*/ 24610 h 3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913" h="32813">
                  <a:moveTo>
                    <a:pt x="0" y="24610"/>
                  </a:moveTo>
                  <a:cubicBezTo>
                    <a:pt x="0" y="29532"/>
                    <a:pt x="4102" y="32813"/>
                    <a:pt x="8203" y="32813"/>
                  </a:cubicBezTo>
                  <a:lnTo>
                    <a:pt x="270711" y="32813"/>
                  </a:lnTo>
                  <a:cubicBezTo>
                    <a:pt x="275632" y="32813"/>
                    <a:pt x="278914" y="29532"/>
                    <a:pt x="278914" y="24610"/>
                  </a:cubicBezTo>
                  <a:lnTo>
                    <a:pt x="278914" y="8203"/>
                  </a:lnTo>
                  <a:cubicBezTo>
                    <a:pt x="278914" y="3282"/>
                    <a:pt x="274812" y="0"/>
                    <a:pt x="270711" y="0"/>
                  </a:cubicBezTo>
                  <a:lnTo>
                    <a:pt x="8203" y="0"/>
                  </a:lnTo>
                  <a:cubicBezTo>
                    <a:pt x="3282" y="0"/>
                    <a:pt x="0" y="3282"/>
                    <a:pt x="0" y="8203"/>
                  </a:cubicBezTo>
                  <a:lnTo>
                    <a:pt x="0" y="2461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8228870" y="4569266"/>
              <a:ext cx="82033" cy="98440"/>
            </a:xfrm>
            <a:custGeom>
              <a:avLst/>
              <a:gdLst>
                <a:gd name="connsiteX0" fmla="*/ 82033 w 82033"/>
                <a:gd name="connsiteY0" fmla="*/ 98440 h 98440"/>
                <a:gd name="connsiteX1" fmla="*/ 82033 w 82033"/>
                <a:gd name="connsiteY1" fmla="*/ 41017 h 98440"/>
                <a:gd name="connsiteX2" fmla="*/ 41017 w 82033"/>
                <a:gd name="connsiteY2" fmla="*/ 0 h 98440"/>
                <a:gd name="connsiteX3" fmla="*/ 0 w 82033"/>
                <a:gd name="connsiteY3" fmla="*/ 41017 h 98440"/>
                <a:gd name="connsiteX4" fmla="*/ 0 w 82033"/>
                <a:gd name="connsiteY4" fmla="*/ 9844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98440">
                  <a:moveTo>
                    <a:pt x="82033" y="98440"/>
                  </a:moveTo>
                  <a:lnTo>
                    <a:pt x="82033" y="41017"/>
                  </a:lnTo>
                  <a:cubicBezTo>
                    <a:pt x="82033" y="18047"/>
                    <a:pt x="63986" y="0"/>
                    <a:pt x="41017" y="0"/>
                  </a:cubicBezTo>
                  <a:cubicBezTo>
                    <a:pt x="18047" y="0"/>
                    <a:pt x="0" y="18047"/>
                    <a:pt x="0" y="41017"/>
                  </a:cubicBezTo>
                  <a:lnTo>
                    <a:pt x="0" y="9844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8228870" y="4388792"/>
              <a:ext cx="8203" cy="147660"/>
            </a:xfrm>
            <a:custGeom>
              <a:avLst/>
              <a:gdLst>
                <a:gd name="connsiteX0" fmla="*/ 0 w 0"/>
                <a:gd name="connsiteY0" fmla="*/ 0 h 147660"/>
                <a:gd name="connsiteX1" fmla="*/ 0 w 0"/>
                <a:gd name="connsiteY1" fmla="*/ 14766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7660">
                  <a:moveTo>
                    <a:pt x="0" y="0"/>
                  </a:moveTo>
                  <a:lnTo>
                    <a:pt x="0" y="14766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9" name="任意多边形: 形状 428"/>
            <p:cNvSpPr/>
            <p:nvPr/>
          </p:nvSpPr>
          <p:spPr>
            <a:xfrm>
              <a:off x="8310904" y="4388792"/>
              <a:ext cx="8203" cy="147660"/>
            </a:xfrm>
            <a:custGeom>
              <a:avLst/>
              <a:gdLst>
                <a:gd name="connsiteX0" fmla="*/ 0 w 0"/>
                <a:gd name="connsiteY0" fmla="*/ 0 h 147660"/>
                <a:gd name="connsiteX1" fmla="*/ 0 w 0"/>
                <a:gd name="connsiteY1" fmla="*/ 14766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7660">
                  <a:moveTo>
                    <a:pt x="0" y="0"/>
                  </a:moveTo>
                  <a:lnTo>
                    <a:pt x="0" y="14766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9" name="矩形 418"/>
          <p:cNvSpPr/>
          <p:nvPr/>
        </p:nvSpPr>
        <p:spPr>
          <a:xfrm flipH="1">
            <a:off x="388620" y="2496820"/>
            <a:ext cx="381508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+mj-lt"/>
                <a:sym typeface="+mn-ea"/>
              </a:rPr>
              <a:t>Many students are struggling </a:t>
            </a:r>
            <a:endParaRPr lang="en-US" altLang="zh-CN" sz="1400" b="1" dirty="0">
              <a:solidFill>
                <a:schemeClr val="bg1"/>
              </a:solidFill>
              <a:latin typeface="+mj-lt"/>
              <a:sym typeface="+mn-ea"/>
            </a:endParaRPr>
          </a:p>
          <a:p>
            <a:pPr algn="r">
              <a:lnSpc>
                <a:spcPts val="18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+mj-lt"/>
                <a:sym typeface="+mn-ea"/>
              </a:rPr>
              <a:t>to find all the </a:t>
            </a:r>
            <a:r>
              <a:rPr lang="" altLang="en-US" sz="1400" b="1" dirty="0">
                <a:solidFill>
                  <a:schemeClr val="bg1"/>
                </a:solidFill>
                <a:latin typeface="+mj-lt"/>
                <a:sym typeface="+mn-ea"/>
              </a:rPr>
              <a:t>Materials</a:t>
            </a:r>
            <a:endParaRPr lang="" altLang="en-US" sz="1400" b="1" dirty="0">
              <a:solidFill>
                <a:schemeClr val="bg1"/>
              </a:solidFill>
              <a:latin typeface="+mj-lt"/>
              <a:sym typeface="+mn-ea"/>
            </a:endParaRPr>
          </a:p>
        </p:txBody>
      </p:sp>
      <p:sp>
        <p:nvSpPr>
          <p:cNvPr id="404" name="矩形: 圆角 403"/>
          <p:cNvSpPr/>
          <p:nvPr/>
        </p:nvSpPr>
        <p:spPr>
          <a:xfrm flipH="1">
            <a:off x="839788" y="4038947"/>
            <a:ext cx="4120140" cy="1447799"/>
          </a:xfrm>
          <a:prstGeom prst="roundRect">
            <a:avLst>
              <a:gd name="adj" fmla="val 4242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矩形 405"/>
          <p:cNvSpPr/>
          <p:nvPr/>
        </p:nvSpPr>
        <p:spPr>
          <a:xfrm flipH="1">
            <a:off x="912495" y="4394835"/>
            <a:ext cx="329120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800"/>
              </a:lnSpc>
            </a:pPr>
            <a:r>
              <a:rPr lang="" altLang="zh-CN" sz="1600" b="1" dirty="0">
                <a:solidFill>
                  <a:schemeClr val="bg1"/>
                </a:solidFill>
                <a:latin typeface="+mj-lt"/>
              </a:rPr>
              <a:t>Feeling discomfort : need to collect from material from differnet soucres </a:t>
            </a:r>
            <a:endParaRPr lang="" altLang="zh-CN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88" name="组合 287"/>
          <p:cNvGrpSpPr/>
          <p:nvPr/>
        </p:nvGrpSpPr>
        <p:grpSpPr>
          <a:xfrm>
            <a:off x="7564469" y="4456291"/>
            <a:ext cx="229694" cy="344540"/>
            <a:chOff x="7424942" y="4339572"/>
            <a:chExt cx="229694" cy="344540"/>
          </a:xfrm>
        </p:grpSpPr>
        <p:sp>
          <p:nvSpPr>
            <p:cNvPr id="289" name="任意多边形: 形状 288"/>
            <p:cNvSpPr/>
            <p:nvPr/>
          </p:nvSpPr>
          <p:spPr>
            <a:xfrm>
              <a:off x="7424942" y="4372385"/>
              <a:ext cx="229694" cy="311727"/>
            </a:xfrm>
            <a:custGeom>
              <a:avLst/>
              <a:gdLst>
                <a:gd name="connsiteX0" fmla="*/ 0 w 229693"/>
                <a:gd name="connsiteY0" fmla="*/ 295321 h 311727"/>
                <a:gd name="connsiteX1" fmla="*/ 16407 w 229693"/>
                <a:gd name="connsiteY1" fmla="*/ 311727 h 311727"/>
                <a:gd name="connsiteX2" fmla="*/ 213287 w 229693"/>
                <a:gd name="connsiteY2" fmla="*/ 311727 h 311727"/>
                <a:gd name="connsiteX3" fmla="*/ 229694 w 229693"/>
                <a:gd name="connsiteY3" fmla="*/ 295321 h 311727"/>
                <a:gd name="connsiteX4" fmla="*/ 229694 w 229693"/>
                <a:gd name="connsiteY4" fmla="*/ 114847 h 311727"/>
                <a:gd name="connsiteX5" fmla="*/ 114847 w 229693"/>
                <a:gd name="connsiteY5" fmla="*/ 0 h 311727"/>
                <a:gd name="connsiteX6" fmla="*/ 0 w 229693"/>
                <a:gd name="connsiteY6" fmla="*/ 114847 h 311727"/>
                <a:gd name="connsiteX7" fmla="*/ 0 w 229693"/>
                <a:gd name="connsiteY7" fmla="*/ 295321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693" h="311727">
                  <a:moveTo>
                    <a:pt x="0" y="295321"/>
                  </a:moveTo>
                  <a:cubicBezTo>
                    <a:pt x="0" y="304344"/>
                    <a:pt x="7383" y="311727"/>
                    <a:pt x="16407" y="311727"/>
                  </a:cubicBezTo>
                  <a:lnTo>
                    <a:pt x="213287" y="311727"/>
                  </a:lnTo>
                  <a:cubicBezTo>
                    <a:pt x="222311" y="311727"/>
                    <a:pt x="229694" y="304344"/>
                    <a:pt x="229694" y="295321"/>
                  </a:cubicBezTo>
                  <a:lnTo>
                    <a:pt x="229694" y="114847"/>
                  </a:lnTo>
                  <a:cubicBezTo>
                    <a:pt x="229694" y="51681"/>
                    <a:pt x="178013" y="0"/>
                    <a:pt x="114847" y="0"/>
                  </a:cubicBezTo>
                  <a:cubicBezTo>
                    <a:pt x="51681" y="0"/>
                    <a:pt x="0" y="51681"/>
                    <a:pt x="0" y="114847"/>
                  </a:cubicBezTo>
                  <a:lnTo>
                    <a:pt x="0" y="295321"/>
                  </a:ln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/>
            <p:cNvSpPr/>
            <p:nvPr/>
          </p:nvSpPr>
          <p:spPr>
            <a:xfrm>
              <a:off x="7506976" y="4339572"/>
              <a:ext cx="65627" cy="32813"/>
            </a:xfrm>
            <a:custGeom>
              <a:avLst/>
              <a:gdLst>
                <a:gd name="connsiteX0" fmla="*/ 65627 w 65626"/>
                <a:gd name="connsiteY0" fmla="*/ 32813 h 32813"/>
                <a:gd name="connsiteX1" fmla="*/ 32813 w 65626"/>
                <a:gd name="connsiteY1" fmla="*/ 0 h 32813"/>
                <a:gd name="connsiteX2" fmla="*/ 0 w 65626"/>
                <a:gd name="connsiteY2" fmla="*/ 32813 h 3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626" h="32813">
                  <a:moveTo>
                    <a:pt x="65627" y="32813"/>
                  </a:moveTo>
                  <a:cubicBezTo>
                    <a:pt x="65627" y="14766"/>
                    <a:pt x="50861" y="0"/>
                    <a:pt x="32813" y="0"/>
                  </a:cubicBezTo>
                  <a:cubicBezTo>
                    <a:pt x="14766" y="0"/>
                    <a:pt x="0" y="14766"/>
                    <a:pt x="0" y="32813"/>
                  </a:cubicBezTo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7457755" y="4552859"/>
              <a:ext cx="164067" cy="98440"/>
            </a:xfrm>
            <a:custGeom>
              <a:avLst/>
              <a:gdLst>
                <a:gd name="connsiteX0" fmla="*/ 16407 w 164066"/>
                <a:gd name="connsiteY0" fmla="*/ 0 h 98440"/>
                <a:gd name="connsiteX1" fmla="*/ 147660 w 164066"/>
                <a:gd name="connsiteY1" fmla="*/ 0 h 98440"/>
                <a:gd name="connsiteX2" fmla="*/ 164067 w 164066"/>
                <a:gd name="connsiteY2" fmla="*/ 16407 h 98440"/>
                <a:gd name="connsiteX3" fmla="*/ 164067 w 164066"/>
                <a:gd name="connsiteY3" fmla="*/ 82033 h 98440"/>
                <a:gd name="connsiteX4" fmla="*/ 147660 w 164066"/>
                <a:gd name="connsiteY4" fmla="*/ 98440 h 98440"/>
                <a:gd name="connsiteX5" fmla="*/ 16407 w 164066"/>
                <a:gd name="connsiteY5" fmla="*/ 98440 h 98440"/>
                <a:gd name="connsiteX6" fmla="*/ 0 w 164066"/>
                <a:gd name="connsiteY6" fmla="*/ 82033 h 98440"/>
                <a:gd name="connsiteX7" fmla="*/ 0 w 164066"/>
                <a:gd name="connsiteY7" fmla="*/ 16407 h 98440"/>
                <a:gd name="connsiteX8" fmla="*/ 16407 w 164066"/>
                <a:gd name="connsiteY8" fmla="*/ 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066" h="98440">
                  <a:moveTo>
                    <a:pt x="16407" y="0"/>
                  </a:moveTo>
                  <a:lnTo>
                    <a:pt x="147660" y="0"/>
                  </a:lnTo>
                  <a:cubicBezTo>
                    <a:pt x="156684" y="0"/>
                    <a:pt x="164067" y="7383"/>
                    <a:pt x="164067" y="16407"/>
                  </a:cubicBezTo>
                  <a:lnTo>
                    <a:pt x="164067" y="82033"/>
                  </a:lnTo>
                  <a:cubicBezTo>
                    <a:pt x="164067" y="91057"/>
                    <a:pt x="156684" y="98440"/>
                    <a:pt x="147660" y="98440"/>
                  </a:cubicBezTo>
                  <a:lnTo>
                    <a:pt x="16407" y="98440"/>
                  </a:lnTo>
                  <a:cubicBezTo>
                    <a:pt x="7383" y="98440"/>
                    <a:pt x="0" y="91057"/>
                    <a:pt x="0" y="82033"/>
                  </a:cubicBezTo>
                  <a:lnTo>
                    <a:pt x="0" y="16407"/>
                  </a:lnTo>
                  <a:cubicBezTo>
                    <a:pt x="0" y="7383"/>
                    <a:pt x="7383" y="0"/>
                    <a:pt x="16407" y="0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7457755" y="4585672"/>
              <a:ext cx="164067" cy="8203"/>
            </a:xfrm>
            <a:custGeom>
              <a:avLst/>
              <a:gdLst>
                <a:gd name="connsiteX0" fmla="*/ 0 w 164066"/>
                <a:gd name="connsiteY0" fmla="*/ 0 h 0"/>
                <a:gd name="connsiteX1" fmla="*/ 164067 w 16406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066">
                  <a:moveTo>
                    <a:pt x="0" y="0"/>
                  </a:moveTo>
                  <a:lnTo>
                    <a:pt x="164067" y="0"/>
                  </a:lnTo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/>
            <p:cNvSpPr/>
            <p:nvPr/>
          </p:nvSpPr>
          <p:spPr>
            <a:xfrm>
              <a:off x="7515179" y="4429809"/>
              <a:ext cx="49220" cy="49220"/>
            </a:xfrm>
            <a:custGeom>
              <a:avLst/>
              <a:gdLst>
                <a:gd name="connsiteX0" fmla="*/ 24610 w 49220"/>
                <a:gd name="connsiteY0" fmla="*/ 49220 h 49220"/>
                <a:gd name="connsiteX1" fmla="*/ 0 w 49220"/>
                <a:gd name="connsiteY1" fmla="*/ 24610 h 49220"/>
                <a:gd name="connsiteX2" fmla="*/ 24610 w 49220"/>
                <a:gd name="connsiteY2" fmla="*/ 0 h 49220"/>
                <a:gd name="connsiteX3" fmla="*/ 49220 w 49220"/>
                <a:gd name="connsiteY3" fmla="*/ 24610 h 49220"/>
                <a:gd name="connsiteX4" fmla="*/ 24610 w 49220"/>
                <a:gd name="connsiteY4" fmla="*/ 49220 h 4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20" h="49220">
                  <a:moveTo>
                    <a:pt x="24610" y="49220"/>
                  </a:moveTo>
                  <a:lnTo>
                    <a:pt x="0" y="24610"/>
                  </a:lnTo>
                  <a:lnTo>
                    <a:pt x="24610" y="0"/>
                  </a:lnTo>
                  <a:lnTo>
                    <a:pt x="49220" y="24610"/>
                  </a:lnTo>
                  <a:lnTo>
                    <a:pt x="24610" y="49220"/>
                  </a:ln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>
            <a:off x="4397838" y="4472698"/>
            <a:ext cx="229694" cy="311727"/>
            <a:chOff x="8146837" y="746505"/>
            <a:chExt cx="229694" cy="311727"/>
          </a:xfrm>
        </p:grpSpPr>
        <p:sp>
          <p:nvSpPr>
            <p:cNvPr id="343" name="任意多边形: 形状 342"/>
            <p:cNvSpPr/>
            <p:nvPr/>
          </p:nvSpPr>
          <p:spPr>
            <a:xfrm>
              <a:off x="8146837" y="746505"/>
              <a:ext cx="229694" cy="311727"/>
            </a:xfrm>
            <a:custGeom>
              <a:avLst/>
              <a:gdLst>
                <a:gd name="connsiteX0" fmla="*/ 16407 w 229693"/>
                <a:gd name="connsiteY0" fmla="*/ 0 h 311727"/>
                <a:gd name="connsiteX1" fmla="*/ 213287 w 229693"/>
                <a:gd name="connsiteY1" fmla="*/ 0 h 311727"/>
                <a:gd name="connsiteX2" fmla="*/ 229694 w 229693"/>
                <a:gd name="connsiteY2" fmla="*/ 16407 h 311727"/>
                <a:gd name="connsiteX3" fmla="*/ 229694 w 229693"/>
                <a:gd name="connsiteY3" fmla="*/ 295321 h 311727"/>
                <a:gd name="connsiteX4" fmla="*/ 213287 w 229693"/>
                <a:gd name="connsiteY4" fmla="*/ 311727 h 311727"/>
                <a:gd name="connsiteX5" fmla="*/ 16407 w 229693"/>
                <a:gd name="connsiteY5" fmla="*/ 311727 h 311727"/>
                <a:gd name="connsiteX6" fmla="*/ 0 w 229693"/>
                <a:gd name="connsiteY6" fmla="*/ 295321 h 311727"/>
                <a:gd name="connsiteX7" fmla="*/ 0 w 229693"/>
                <a:gd name="connsiteY7" fmla="*/ 16407 h 311727"/>
                <a:gd name="connsiteX8" fmla="*/ 16407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16407" y="0"/>
                  </a:moveTo>
                  <a:lnTo>
                    <a:pt x="213287" y="0"/>
                  </a:lnTo>
                  <a:cubicBezTo>
                    <a:pt x="222311" y="0"/>
                    <a:pt x="229694" y="7383"/>
                    <a:pt x="229694" y="16407"/>
                  </a:cubicBezTo>
                  <a:lnTo>
                    <a:pt x="229694" y="295321"/>
                  </a:lnTo>
                  <a:cubicBezTo>
                    <a:pt x="229694" y="304344"/>
                    <a:pt x="222311" y="311727"/>
                    <a:pt x="213287" y="311727"/>
                  </a:cubicBezTo>
                  <a:lnTo>
                    <a:pt x="16407" y="311727"/>
                  </a:lnTo>
                  <a:cubicBezTo>
                    <a:pt x="7383" y="311727"/>
                    <a:pt x="0" y="304344"/>
                    <a:pt x="0" y="295321"/>
                  </a:cubicBezTo>
                  <a:lnTo>
                    <a:pt x="0" y="16407"/>
                  </a:lnTo>
                  <a:cubicBezTo>
                    <a:pt x="0" y="7383"/>
                    <a:pt x="7383" y="0"/>
                    <a:pt x="16407" y="0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8228870" y="779318"/>
              <a:ext cx="65627" cy="65627"/>
            </a:xfrm>
            <a:custGeom>
              <a:avLst/>
              <a:gdLst>
                <a:gd name="connsiteX0" fmla="*/ 65627 w 65626"/>
                <a:gd name="connsiteY0" fmla="*/ 32813 h 65626"/>
                <a:gd name="connsiteX1" fmla="*/ 32813 w 65626"/>
                <a:gd name="connsiteY1" fmla="*/ 65627 h 65626"/>
                <a:gd name="connsiteX2" fmla="*/ 0 w 65626"/>
                <a:gd name="connsiteY2" fmla="*/ 32813 h 65626"/>
                <a:gd name="connsiteX3" fmla="*/ 32813 w 65626"/>
                <a:gd name="connsiteY3" fmla="*/ 0 h 65626"/>
                <a:gd name="connsiteX4" fmla="*/ 65627 w 65626"/>
                <a:gd name="connsiteY4" fmla="*/ 32813 h 6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26" h="65626">
                  <a:moveTo>
                    <a:pt x="65627" y="32813"/>
                  </a:moveTo>
                  <a:cubicBezTo>
                    <a:pt x="65627" y="50936"/>
                    <a:pt x="50936" y="65627"/>
                    <a:pt x="32813" y="65627"/>
                  </a:cubicBezTo>
                  <a:cubicBezTo>
                    <a:pt x="14691" y="65627"/>
                    <a:pt x="0" y="50936"/>
                    <a:pt x="0" y="32813"/>
                  </a:cubicBezTo>
                  <a:cubicBezTo>
                    <a:pt x="0" y="14691"/>
                    <a:pt x="14691" y="0"/>
                    <a:pt x="32813" y="0"/>
                  </a:cubicBezTo>
                  <a:cubicBezTo>
                    <a:pt x="50936" y="0"/>
                    <a:pt x="65627" y="14691"/>
                    <a:pt x="65627" y="32813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8187853" y="877758"/>
              <a:ext cx="147660" cy="147660"/>
            </a:xfrm>
            <a:custGeom>
              <a:avLst/>
              <a:gdLst>
                <a:gd name="connsiteX0" fmla="*/ 147660 w 147660"/>
                <a:gd name="connsiteY0" fmla="*/ 73830 h 147660"/>
                <a:gd name="connsiteX1" fmla="*/ 73830 w 147660"/>
                <a:gd name="connsiteY1" fmla="*/ 147660 h 147660"/>
                <a:gd name="connsiteX2" fmla="*/ 0 w 147660"/>
                <a:gd name="connsiteY2" fmla="*/ 73830 h 147660"/>
                <a:gd name="connsiteX3" fmla="*/ 73830 w 147660"/>
                <a:gd name="connsiteY3" fmla="*/ 0 h 147660"/>
                <a:gd name="connsiteX4" fmla="*/ 147660 w 147660"/>
                <a:gd name="connsiteY4" fmla="*/ 7383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60" h="147660">
                  <a:moveTo>
                    <a:pt x="147660" y="73830"/>
                  </a:moveTo>
                  <a:cubicBezTo>
                    <a:pt x="147660" y="114605"/>
                    <a:pt x="114606" y="147660"/>
                    <a:pt x="73830" y="147660"/>
                  </a:cubicBezTo>
                  <a:cubicBezTo>
                    <a:pt x="33055" y="147660"/>
                    <a:pt x="0" y="114605"/>
                    <a:pt x="0" y="73830"/>
                  </a:cubicBezTo>
                  <a:cubicBezTo>
                    <a:pt x="0" y="33055"/>
                    <a:pt x="33055" y="0"/>
                    <a:pt x="73830" y="0"/>
                  </a:cubicBezTo>
                  <a:cubicBezTo>
                    <a:pt x="114606" y="0"/>
                    <a:pt x="147660" y="33055"/>
                    <a:pt x="147660" y="73830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8220667" y="910572"/>
              <a:ext cx="82033" cy="82033"/>
            </a:xfrm>
            <a:custGeom>
              <a:avLst/>
              <a:gdLst>
                <a:gd name="connsiteX0" fmla="*/ 82033 w 82033"/>
                <a:gd name="connsiteY0" fmla="*/ 41017 h 82033"/>
                <a:gd name="connsiteX1" fmla="*/ 41017 w 82033"/>
                <a:gd name="connsiteY1" fmla="*/ 82033 h 82033"/>
                <a:gd name="connsiteX2" fmla="*/ 0 w 82033"/>
                <a:gd name="connsiteY2" fmla="*/ 41017 h 82033"/>
                <a:gd name="connsiteX3" fmla="*/ 41017 w 82033"/>
                <a:gd name="connsiteY3" fmla="*/ 0 h 82033"/>
                <a:gd name="connsiteX4" fmla="*/ 82033 w 82033"/>
                <a:gd name="connsiteY4" fmla="*/ 41017 h 8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82033">
                  <a:moveTo>
                    <a:pt x="82033" y="41017"/>
                  </a:moveTo>
                  <a:cubicBezTo>
                    <a:pt x="82033" y="63670"/>
                    <a:pt x="63670" y="82033"/>
                    <a:pt x="41017" y="82033"/>
                  </a:cubicBezTo>
                  <a:cubicBezTo>
                    <a:pt x="18364" y="82033"/>
                    <a:pt x="0" y="63670"/>
                    <a:pt x="0" y="41017"/>
                  </a:cubicBezTo>
                  <a:cubicBezTo>
                    <a:pt x="0" y="18364"/>
                    <a:pt x="18364" y="0"/>
                    <a:pt x="41017" y="0"/>
                  </a:cubicBezTo>
                  <a:cubicBezTo>
                    <a:pt x="63670" y="0"/>
                    <a:pt x="82033" y="18364"/>
                    <a:pt x="82033" y="41017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5" name="组合 354"/>
          <p:cNvGrpSpPr/>
          <p:nvPr/>
        </p:nvGrpSpPr>
        <p:grpSpPr>
          <a:xfrm>
            <a:off x="7564469" y="2574624"/>
            <a:ext cx="229694" cy="311727"/>
            <a:chOff x="6703047" y="746505"/>
            <a:chExt cx="229694" cy="311727"/>
          </a:xfrm>
        </p:grpSpPr>
        <p:sp>
          <p:nvSpPr>
            <p:cNvPr id="356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74" name="文本框 173"/>
          <p:cNvSpPr txBox="1"/>
          <p:nvPr/>
        </p:nvSpPr>
        <p:spPr>
          <a:xfrm>
            <a:off x="2527300" y="490220"/>
            <a:ext cx="7704455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SERVICE EXPERINCE CYCLE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912495" y="1165860"/>
            <a:ext cx="821880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Wingdings" panose="05000000000000000000" charset="0"/>
              <a:buChar char="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PAIN POINTS TO THE USER GROUP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文本框 150"/>
          <p:cNvSpPr txBox="1"/>
          <p:nvPr/>
        </p:nvSpPr>
        <p:spPr>
          <a:xfrm>
            <a:off x="4530725" y="472440"/>
            <a:ext cx="43135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tabLst>
                <a:tab pos="1162050" algn="l"/>
              </a:tabLst>
            </a:pPr>
            <a:r>
              <a:rPr lang="" altLang="en-US" sz="4000" b="1" dirty="0">
                <a:solidFill>
                  <a:schemeClr val="accent3"/>
                </a:solidFill>
                <a:latin typeface="+mj-lt"/>
              </a:rPr>
              <a:t>Team Members </a:t>
            </a:r>
            <a:endParaRPr lang="" altLang="en-US" sz="4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73" name="任意多边形: 形状 172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839470" y="1189990"/>
            <a:ext cx="782320" cy="771525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>
            <a:off x="6019800" y="2443480"/>
            <a:ext cx="4787265" cy="2456180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altLang="zh-CN"/>
          </a:p>
        </p:txBody>
      </p:sp>
      <p:sp>
        <p:nvSpPr>
          <p:cNvPr id="181" name="矩形 180"/>
          <p:cNvSpPr/>
          <p:nvPr/>
        </p:nvSpPr>
        <p:spPr>
          <a:xfrm>
            <a:off x="6390918" y="2904340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b="1" dirty="0">
                <a:solidFill>
                  <a:schemeClr val="bg1">
                    <a:lumMod val="65000"/>
                  </a:schemeClr>
                </a:solidFill>
              </a:rPr>
              <a:t>P. Saran chinmai     - 19071A0236 </a:t>
            </a:r>
            <a:endParaRPr lang="" altLang="zh-CN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矩形 180"/>
          <p:cNvSpPr/>
          <p:nvPr/>
        </p:nvSpPr>
        <p:spPr>
          <a:xfrm>
            <a:off x="6390918" y="3365985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" altLang="en-US" b="1" dirty="0">
                <a:solidFill>
                  <a:schemeClr val="bg1">
                    <a:lumMod val="65000"/>
                  </a:schemeClr>
                </a:solidFill>
              </a:rPr>
              <a:t>Md.Khaleel shareef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" altLang="en-US" b="1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19071A0</a:t>
            </a:r>
            <a:r>
              <a:rPr lang="" altLang="en-US" b="1" dirty="0">
                <a:solidFill>
                  <a:schemeClr val="bg1">
                    <a:lumMod val="65000"/>
                  </a:schemeClr>
                </a:solidFill>
              </a:rPr>
              <a:t>395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矩形 180"/>
          <p:cNvSpPr/>
          <p:nvPr/>
        </p:nvSpPr>
        <p:spPr>
          <a:xfrm>
            <a:off x="6390283" y="3780005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en-US" b="1" dirty="0">
                <a:solidFill>
                  <a:schemeClr val="bg1">
                    <a:lumMod val="65000"/>
                  </a:schemeClr>
                </a:solidFill>
              </a:rPr>
              <a:t> Sai Kiran               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- 19071A0</a:t>
            </a:r>
            <a:r>
              <a:rPr lang="" altLang="en-US" b="1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36 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图片占位符 5" descr="男人和女人在跳舞&#10;&#10;低可信度描述已自动生成"/>
          <p:cNvPicPr>
            <a:picLocks noGrp="1" noChangeAspect="1"/>
          </p:cNvPicPr>
          <p:nvPr>
            <p:ph type="pic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14000"/>
          <a:stretch>
            <a:fillRect/>
          </a:stretch>
        </p:blipFill>
        <p:spPr>
          <a:xfrm>
            <a:off x="906318" y="1440498"/>
            <a:ext cx="4895995" cy="4535487"/>
          </a:xfrm>
        </p:spPr>
      </p:pic>
      <p:sp>
        <p:nvSpPr>
          <p:cNvPr id="12" name="椭圆 173"/>
          <p:cNvSpPr/>
          <p:nvPr/>
        </p:nvSpPr>
        <p:spPr>
          <a:xfrm>
            <a:off x="839470" y="1179195"/>
            <a:ext cx="782320" cy="771525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/>
          <p:cNvSpPr/>
          <p:nvPr/>
        </p:nvSpPr>
        <p:spPr>
          <a:xfrm>
            <a:off x="6965950" y="1557655"/>
            <a:ext cx="453326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"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GAIN EXPECTED OUT OF THE SOLUTION:</a:t>
            </a:r>
            <a:endParaRPr lang="en-US" sz="1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2" name="矩形: 圆角 371"/>
          <p:cNvSpPr/>
          <p:nvPr/>
        </p:nvSpPr>
        <p:spPr>
          <a:xfrm>
            <a:off x="839788" y="1557338"/>
            <a:ext cx="6059776" cy="4535487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73" name="图表 372"/>
          <p:cNvGraphicFramePr/>
          <p:nvPr/>
        </p:nvGraphicFramePr>
        <p:xfrm>
          <a:off x="1261804" y="2027440"/>
          <a:ext cx="5216236" cy="359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4" name="文本框 173"/>
          <p:cNvSpPr txBox="1"/>
          <p:nvPr/>
        </p:nvSpPr>
        <p:spPr>
          <a:xfrm>
            <a:off x="2527300" y="490220"/>
            <a:ext cx="7704455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2" name="文本框 173"/>
          <p:cNvSpPr txBox="1"/>
          <p:nvPr/>
        </p:nvSpPr>
        <p:spPr>
          <a:xfrm>
            <a:off x="2654300" y="617220"/>
            <a:ext cx="7704455" cy="39878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000" b="1" dirty="0">
                <a:solidFill>
                  <a:srgbClr val="FFCA2A"/>
                </a:solidFill>
                <a:latin typeface="+mj-lt"/>
              </a:rPr>
              <a:t>SERVICE EXPERINCE CYCLE</a:t>
            </a:r>
            <a:endParaRPr lang="en-US" altLang="en-US" sz="20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3" name="矩形 372"/>
          <p:cNvSpPr/>
          <p:nvPr/>
        </p:nvSpPr>
        <p:spPr>
          <a:xfrm>
            <a:off x="7052021" y="2420661"/>
            <a:ext cx="4953000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lnSpc>
                <a:spcPts val="1800"/>
              </a:lnSpc>
              <a:buFont typeface="Wingdings" panose="05000000000000000000" charset="0"/>
              <a:buChar char=""/>
            </a:pPr>
            <a:r>
              <a:rPr lang="" altLang="zh-CN" sz="1200" dirty="0">
                <a:solidFill>
                  <a:schemeClr val="bg1">
                    <a:lumMod val="65000"/>
                  </a:schemeClr>
                </a:solidFill>
              </a:rPr>
              <a:t>Leaners Can  Acess Useful Material Easily .</a:t>
            </a:r>
            <a:endParaRPr lang="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Wingdings" panose="05000000000000000000" charset="0"/>
              <a:buChar char=""/>
            </a:pPr>
            <a:r>
              <a:rPr lang="" altLang="zh-CN" sz="1200" dirty="0">
                <a:solidFill>
                  <a:schemeClr val="bg1">
                    <a:lumMod val="65000"/>
                  </a:schemeClr>
                </a:solidFill>
              </a:rPr>
              <a:t>Saves Time as all the Reqired Content is at the same place </a:t>
            </a:r>
            <a:endParaRPr lang="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Wingdings" panose="05000000000000000000" charset="0"/>
              <a:buChar char=""/>
            </a:pPr>
            <a:r>
              <a:rPr lang="" altLang="zh-CN" sz="1200" dirty="0">
                <a:solidFill>
                  <a:schemeClr val="bg1">
                    <a:lumMod val="65000"/>
                  </a:schemeClr>
                </a:solidFill>
              </a:rPr>
              <a:t>Version can be managed with ease as lot of support is available through users </a:t>
            </a:r>
            <a:endParaRPr lang="" altLang="zh-CN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矩形: 圆角 382"/>
          <p:cNvSpPr/>
          <p:nvPr/>
        </p:nvSpPr>
        <p:spPr>
          <a:xfrm>
            <a:off x="5761355" y="1656715"/>
            <a:ext cx="5691505" cy="4116070"/>
          </a:xfrm>
          <a:prstGeom prst="roundRect">
            <a:avLst>
              <a:gd name="adj" fmla="val 2005"/>
            </a:avLst>
          </a:pr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28600" dist="50800" dir="5400000" algn="t" rotWithShape="0">
              <a:srgbClr val="7367DB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4" name="矩形 383"/>
          <p:cNvSpPr/>
          <p:nvPr/>
        </p:nvSpPr>
        <p:spPr>
          <a:xfrm>
            <a:off x="5868035" y="1804670"/>
            <a:ext cx="5224145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" altLang="en-US" sz="1600">
                <a:solidFill>
                  <a:schemeClr val="bg1"/>
                </a:solidFill>
                <a:sym typeface="+mn-ea"/>
              </a:rPr>
              <a:t>S</a:t>
            </a:r>
            <a:r>
              <a:rPr lang="en-US" sz="1600">
                <a:solidFill>
                  <a:schemeClr val="bg1"/>
                </a:solidFill>
                <a:sym typeface="+mn-ea"/>
              </a:rPr>
              <a:t>UBSTITUTE: 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In traditional ways, when  students </a:t>
            </a:r>
            <a:r>
              <a:rPr lang="" altLang="en-US" sz="1600">
                <a:solidFill>
                  <a:schemeClr val="bg1"/>
                </a:solidFill>
                <a:sym typeface="+mn-ea"/>
              </a:rPr>
              <a:t>need a necessary material </a:t>
            </a:r>
            <a:r>
              <a:rPr lang="en-US" sz="1600">
                <a:solidFill>
                  <a:schemeClr val="bg1"/>
                </a:solidFill>
                <a:sym typeface="+mn-ea"/>
              </a:rPr>
              <a:t>, they try to approach their friends, known faculty.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They invest some time in finding the right </a:t>
            </a:r>
            <a:r>
              <a:rPr lang="" altLang="en-US" sz="1600">
                <a:solidFill>
                  <a:schemeClr val="bg1"/>
                </a:solidFill>
                <a:sym typeface="+mn-ea"/>
              </a:rPr>
              <a:t>material</a:t>
            </a:r>
            <a:r>
              <a:rPr lang="en-US" sz="1600">
                <a:solidFill>
                  <a:schemeClr val="bg1"/>
                </a:solidFill>
                <a:sym typeface="+mn-ea"/>
              </a:rPr>
              <a:t> for help and it takes some time in </a:t>
            </a:r>
            <a:r>
              <a:rPr lang="" altLang="en-US" sz="1600">
                <a:solidFill>
                  <a:schemeClr val="bg1"/>
                </a:solidFill>
                <a:sym typeface="+mn-ea"/>
              </a:rPr>
              <a:t>finding.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So, when both students and </a:t>
            </a:r>
            <a:r>
              <a:rPr lang="" altLang="en-US" sz="1600">
                <a:solidFill>
                  <a:schemeClr val="bg1"/>
                </a:solidFill>
                <a:sym typeface="+mn-ea"/>
              </a:rPr>
              <a:t>tutors </a:t>
            </a:r>
            <a:r>
              <a:rPr lang="en-US" sz="1600">
                <a:solidFill>
                  <a:schemeClr val="bg1"/>
                </a:solidFill>
                <a:sym typeface="+mn-ea"/>
              </a:rPr>
              <a:t>are bought under one platform </a:t>
            </a:r>
            <a:r>
              <a:rPr lang="" altLang="en-US" sz="1600">
                <a:solidFill>
                  <a:schemeClr val="bg1"/>
                </a:solidFill>
                <a:sym typeface="+mn-ea"/>
              </a:rPr>
              <a:t>we </a:t>
            </a:r>
            <a:r>
              <a:rPr lang="en-US" sz="1600">
                <a:solidFill>
                  <a:schemeClr val="bg1"/>
                </a:solidFill>
                <a:sym typeface="+mn-ea"/>
              </a:rPr>
              <a:t>can eliminate all the difficulties which students are facing.</a:t>
            </a: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sym typeface="+mn-ea"/>
              </a:rPr>
              <a:t>COMBINE: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Generally, knowledge shared by the faculties is limited to a class or group of students. Knowledge is to be shared without boundaries.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Students are in path of building their career.</a:t>
            </a:r>
            <a:endParaRPr lang="en-US" sz="16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bg1"/>
                </a:solidFill>
                <a:sym typeface="+mn-ea"/>
              </a:rPr>
              <a:t>When these two users are both under one roof creates benefits at great extent.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173"/>
          <p:cNvSpPr txBox="1"/>
          <p:nvPr/>
        </p:nvSpPr>
        <p:spPr>
          <a:xfrm>
            <a:off x="2743200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IDEATION METHOD-SCAMPER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pic>
        <p:nvPicPr>
          <p:cNvPr id="1026" name="Picture 2" descr="Image result for scamper ide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020" y="1737995"/>
            <a:ext cx="3765550" cy="3643630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" altLang="en-US" sz="2800" b="1" dirty="0">
                <a:solidFill>
                  <a:srgbClr val="FFCA2A"/>
                </a:solidFill>
                <a:latin typeface="+mj-lt"/>
              </a:rPr>
              <a:t>IDEATION</a:t>
            </a:r>
            <a:endParaRPr lang="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288290" y="1828165"/>
            <a:ext cx="11068685" cy="4669155"/>
          </a:xfrm>
        </p:spPr>
        <p:txBody>
          <a:bodyPr>
            <a:normAutofit/>
          </a:bodyPr>
          <a:p>
            <a:pPr marL="0" indent="0" algn="l">
              <a:buClrTx/>
              <a:buSzTx/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ADAPT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We would like to get a way where students are getting proper material in all cases and build an environment to develop a sense of ease.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>
              <a:buClrTx/>
              <a:buSzTx/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MODIFY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We are trying to change the way of providing useful and necessary data to both tutors and students .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>
              <a:buClrTx/>
              <a:buSzTx/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PUT TO OTHER USE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In mean time, It helps in developing a college community like culture.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>
              <a:buClrTx/>
              <a:buSzTx/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ELIMINATE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We would like to eliminate the problems in  knowledge sharing process.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>
              <a:buClrTx/>
              <a:buSzTx/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REVERSE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Knowledge sharing has no limits. Knowledge sharing can be like two-way handshaking. So, students can also share knowledge and contribute to the community.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algn="l">
              <a:buClrTx/>
              <a:buSzTx/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FINAL REAL-WIN-WORTH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288290" y="1594485"/>
            <a:ext cx="6669405" cy="4669155"/>
          </a:xfrm>
        </p:spPr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Our Web</a:t>
            </a: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site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 is user friendly. 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Our Website is Responsive (i.e. Compatabile with Mobile and Desltop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Students can get interest in accessing website to get connected.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It is desirable as it servers the purpose without making things complex.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Image result for empathy in design think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390" y="1717040"/>
            <a:ext cx="3661410" cy="3245485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FINAL REAL-WIN-WORTH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type="body" sz="quarter" idx="13"/>
          </p:nvPr>
        </p:nvSpPr>
        <p:spPr>
          <a:xfrm>
            <a:off x="288290" y="1594485"/>
            <a:ext cx="6932930" cy="4669155"/>
          </a:xfrm>
        </p:spPr>
        <p:txBody>
          <a:bodyPr/>
          <a:p>
            <a:pPr marL="0" indent="0"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VIABILITY AND FEASEBILITY: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This Web app is built using front end technologies like H</a:t>
            </a: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TML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 Bootstrap</a:t>
            </a: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, JQuery , CSS .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Google Drive makes it more easy and No-Cost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W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ebsite light and creates a best user interface </a:t>
            </a:r>
            <a:r>
              <a:rPr lang="" alt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with magnificent UI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.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Technically it is feasible and simple to implement.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This solution is economically feasible as well.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Time taken to build the web app is considerate and not long.</a:t>
            </a: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2050" name="Picture 2" descr="Image result for empathy in design think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390" y="1717040"/>
            <a:ext cx="3661410" cy="3245485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矩形: 圆角 188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任意多边形: 形状 189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任意多边形: 形状 190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文本框 195"/>
          <p:cNvSpPr txBox="1"/>
          <p:nvPr/>
        </p:nvSpPr>
        <p:spPr>
          <a:xfrm>
            <a:off x="2243733" y="2739038"/>
            <a:ext cx="77045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" altLang="en-US" sz="5400" b="1" dirty="0">
                <a:solidFill>
                  <a:srgbClr val="FFCA2A"/>
                </a:solidFill>
                <a:latin typeface="+mj-lt"/>
              </a:rPr>
              <a:t>Web UI </a:t>
            </a:r>
            <a:endParaRPr lang="" altLang="en-US" sz="5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198" name="矩形: 圆角 197"/>
          <p:cNvSpPr/>
          <p:nvPr/>
        </p:nvSpPr>
        <p:spPr>
          <a:xfrm>
            <a:off x="4881378" y="2011682"/>
            <a:ext cx="2429244" cy="4333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9" name="直接连接符 198"/>
          <p:cNvCxnSpPr/>
          <p:nvPr/>
        </p:nvCxnSpPr>
        <p:spPr>
          <a:xfrm flipV="1">
            <a:off x="6857877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/>
        </p:nvCxnSpPr>
        <p:spPr>
          <a:xfrm flipH="1" flipV="1">
            <a:off x="2795966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矩形 200"/>
          <p:cNvSpPr/>
          <p:nvPr/>
        </p:nvSpPr>
        <p:spPr>
          <a:xfrm>
            <a:off x="4189066" y="2097075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j-lt"/>
              </a:rPr>
              <a:t>PART F</a:t>
            </a:r>
            <a:r>
              <a:rPr lang="" altLang="en-US" sz="2000" b="1" dirty="0">
                <a:solidFill>
                  <a:schemeClr val="tx2"/>
                </a:solidFill>
                <a:latin typeface="+mj-lt"/>
              </a:rPr>
              <a:t>IVE</a:t>
            </a:r>
            <a:endParaRPr lang="" altLang="en-US" sz="2000" b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任意多边形: 形状 371"/>
          <p:cNvSpPr/>
          <p:nvPr/>
        </p:nvSpPr>
        <p:spPr>
          <a:xfrm>
            <a:off x="1" y="1079851"/>
            <a:ext cx="8850640" cy="2593663"/>
          </a:xfrm>
          <a:custGeom>
            <a:avLst/>
            <a:gdLst>
              <a:gd name="connsiteX0" fmla="*/ 0 w 8973519"/>
              <a:gd name="connsiteY0" fmla="*/ 2496249 h 2717156"/>
              <a:gd name="connsiteX1" fmla="*/ 821410 w 8973519"/>
              <a:gd name="connsiteY1" fmla="*/ 2170785 h 2717156"/>
              <a:gd name="connsiteX2" fmla="*/ 2092271 w 8973519"/>
              <a:gd name="connsiteY2" fmla="*/ 2697727 h 2717156"/>
              <a:gd name="connsiteX3" fmla="*/ 3688597 w 8973519"/>
              <a:gd name="connsiteY3" fmla="*/ 1349374 h 2717156"/>
              <a:gd name="connsiteX4" fmla="*/ 5563892 w 8973519"/>
              <a:gd name="connsiteY4" fmla="*/ 2232778 h 2717156"/>
              <a:gd name="connsiteX5" fmla="*/ 7656163 w 8973519"/>
              <a:gd name="connsiteY5" fmla="*/ 187001 h 2717156"/>
              <a:gd name="connsiteX6" fmla="*/ 8973519 w 8973519"/>
              <a:gd name="connsiteY6" fmla="*/ 217998 h 2717156"/>
              <a:gd name="connsiteX0-1" fmla="*/ 0 w 8524068"/>
              <a:gd name="connsiteY0-2" fmla="*/ 2279273 h 2718135"/>
              <a:gd name="connsiteX1-3" fmla="*/ 371959 w 8524068"/>
              <a:gd name="connsiteY1-4" fmla="*/ 2170785 h 2718135"/>
              <a:gd name="connsiteX2-5" fmla="*/ 1642820 w 8524068"/>
              <a:gd name="connsiteY2-6" fmla="*/ 2697727 h 2718135"/>
              <a:gd name="connsiteX3-7" fmla="*/ 3239146 w 8524068"/>
              <a:gd name="connsiteY3-8" fmla="*/ 1349374 h 2718135"/>
              <a:gd name="connsiteX4-9" fmla="*/ 5114441 w 8524068"/>
              <a:gd name="connsiteY4-10" fmla="*/ 2232778 h 2718135"/>
              <a:gd name="connsiteX5-11" fmla="*/ 7206712 w 8524068"/>
              <a:gd name="connsiteY5-12" fmla="*/ 187001 h 2718135"/>
              <a:gd name="connsiteX6-13" fmla="*/ 8524068 w 8524068"/>
              <a:gd name="connsiteY6-14" fmla="*/ 217998 h 2718135"/>
              <a:gd name="connsiteX0-15" fmla="*/ 0 w 8524068"/>
              <a:gd name="connsiteY0-16" fmla="*/ 2279273 h 2716037"/>
              <a:gd name="connsiteX1-17" fmla="*/ 588935 w 8524068"/>
              <a:gd name="connsiteY1-18" fmla="*/ 2139789 h 2716037"/>
              <a:gd name="connsiteX2-19" fmla="*/ 1642820 w 8524068"/>
              <a:gd name="connsiteY2-20" fmla="*/ 2697727 h 2716037"/>
              <a:gd name="connsiteX3-21" fmla="*/ 3239146 w 8524068"/>
              <a:gd name="connsiteY3-22" fmla="*/ 1349374 h 2716037"/>
              <a:gd name="connsiteX4-23" fmla="*/ 5114441 w 8524068"/>
              <a:gd name="connsiteY4-24" fmla="*/ 2232778 h 2716037"/>
              <a:gd name="connsiteX5-25" fmla="*/ 7206712 w 8524068"/>
              <a:gd name="connsiteY5-26" fmla="*/ 187001 h 2716037"/>
              <a:gd name="connsiteX6-27" fmla="*/ 8524068 w 8524068"/>
              <a:gd name="connsiteY6-28" fmla="*/ 217998 h 2716037"/>
              <a:gd name="connsiteX0-29" fmla="*/ 0 w 8524068"/>
              <a:gd name="connsiteY0-30" fmla="*/ 2279273 h 2718135"/>
              <a:gd name="connsiteX1-31" fmla="*/ 712921 w 8524068"/>
              <a:gd name="connsiteY1-32" fmla="*/ 2170785 h 2718135"/>
              <a:gd name="connsiteX2-33" fmla="*/ 1642820 w 8524068"/>
              <a:gd name="connsiteY2-34" fmla="*/ 2697727 h 2718135"/>
              <a:gd name="connsiteX3-35" fmla="*/ 3239146 w 8524068"/>
              <a:gd name="connsiteY3-36" fmla="*/ 1349374 h 2718135"/>
              <a:gd name="connsiteX4-37" fmla="*/ 5114441 w 8524068"/>
              <a:gd name="connsiteY4-38" fmla="*/ 2232778 h 2718135"/>
              <a:gd name="connsiteX5-39" fmla="*/ 7206712 w 8524068"/>
              <a:gd name="connsiteY5-40" fmla="*/ 187001 h 2718135"/>
              <a:gd name="connsiteX6-41" fmla="*/ 8524068 w 8524068"/>
              <a:gd name="connsiteY6-42" fmla="*/ 217998 h 2718135"/>
              <a:gd name="connsiteX0-43" fmla="*/ 0 w 8524068"/>
              <a:gd name="connsiteY0-44" fmla="*/ 2279273 h 2716892"/>
              <a:gd name="connsiteX1-45" fmla="*/ 712921 w 8524068"/>
              <a:gd name="connsiteY1-46" fmla="*/ 2170785 h 2716892"/>
              <a:gd name="connsiteX2-47" fmla="*/ 1642820 w 8524068"/>
              <a:gd name="connsiteY2-48" fmla="*/ 2697727 h 2716892"/>
              <a:gd name="connsiteX3-49" fmla="*/ 3239146 w 8524068"/>
              <a:gd name="connsiteY3-50" fmla="*/ 1349374 h 2716892"/>
              <a:gd name="connsiteX4-51" fmla="*/ 5114441 w 8524068"/>
              <a:gd name="connsiteY4-52" fmla="*/ 2232778 h 2716892"/>
              <a:gd name="connsiteX5-53" fmla="*/ 7206712 w 8524068"/>
              <a:gd name="connsiteY5-54" fmla="*/ 187001 h 2716892"/>
              <a:gd name="connsiteX6-55" fmla="*/ 8524068 w 8524068"/>
              <a:gd name="connsiteY6-56" fmla="*/ 217998 h 2716892"/>
              <a:gd name="connsiteX0-57" fmla="*/ 0 w 8524068"/>
              <a:gd name="connsiteY0-58" fmla="*/ 2279273 h 2612739"/>
              <a:gd name="connsiteX1-59" fmla="*/ 712921 w 8524068"/>
              <a:gd name="connsiteY1-60" fmla="*/ 2170785 h 2612739"/>
              <a:gd name="connsiteX2-61" fmla="*/ 1968284 w 8524068"/>
              <a:gd name="connsiteY2-62" fmla="*/ 2589239 h 2612739"/>
              <a:gd name="connsiteX3-63" fmla="*/ 3239146 w 8524068"/>
              <a:gd name="connsiteY3-64" fmla="*/ 1349374 h 2612739"/>
              <a:gd name="connsiteX4-65" fmla="*/ 5114441 w 8524068"/>
              <a:gd name="connsiteY4-66" fmla="*/ 2232778 h 2612739"/>
              <a:gd name="connsiteX5-67" fmla="*/ 7206712 w 8524068"/>
              <a:gd name="connsiteY5-68" fmla="*/ 187001 h 2612739"/>
              <a:gd name="connsiteX6-69" fmla="*/ 8524068 w 8524068"/>
              <a:gd name="connsiteY6-70" fmla="*/ 217998 h 2612739"/>
              <a:gd name="connsiteX0-71" fmla="*/ 0 w 8524068"/>
              <a:gd name="connsiteY0-72" fmla="*/ 2279273 h 2624629"/>
              <a:gd name="connsiteX1-73" fmla="*/ 1968284 w 8524068"/>
              <a:gd name="connsiteY1-74" fmla="*/ 2589239 h 2624629"/>
              <a:gd name="connsiteX2-75" fmla="*/ 3239146 w 8524068"/>
              <a:gd name="connsiteY2-76" fmla="*/ 1349374 h 2624629"/>
              <a:gd name="connsiteX3-77" fmla="*/ 5114441 w 8524068"/>
              <a:gd name="connsiteY3-78" fmla="*/ 2232778 h 2624629"/>
              <a:gd name="connsiteX4-79" fmla="*/ 7206712 w 8524068"/>
              <a:gd name="connsiteY4-80" fmla="*/ 187001 h 2624629"/>
              <a:gd name="connsiteX5-81" fmla="*/ 8524068 w 8524068"/>
              <a:gd name="connsiteY5-82" fmla="*/ 217998 h 2624629"/>
              <a:gd name="connsiteX0-83" fmla="*/ 0 w 8524068"/>
              <a:gd name="connsiteY0-84" fmla="*/ 2279273 h 2607194"/>
              <a:gd name="connsiteX1-85" fmla="*/ 1968284 w 8524068"/>
              <a:gd name="connsiteY1-86" fmla="*/ 2589239 h 2607194"/>
              <a:gd name="connsiteX2-87" fmla="*/ 3239146 w 8524068"/>
              <a:gd name="connsiteY2-88" fmla="*/ 1349374 h 2607194"/>
              <a:gd name="connsiteX3-89" fmla="*/ 5114441 w 8524068"/>
              <a:gd name="connsiteY3-90" fmla="*/ 2232778 h 2607194"/>
              <a:gd name="connsiteX4-91" fmla="*/ 7206712 w 8524068"/>
              <a:gd name="connsiteY4-92" fmla="*/ 187001 h 2607194"/>
              <a:gd name="connsiteX5-93" fmla="*/ 8524068 w 8524068"/>
              <a:gd name="connsiteY5-94" fmla="*/ 217998 h 2607194"/>
              <a:gd name="connsiteX0-95" fmla="*/ 0 w 8524068"/>
              <a:gd name="connsiteY0-96" fmla="*/ 2279273 h 2668131"/>
              <a:gd name="connsiteX1-97" fmla="*/ 1720311 w 8524068"/>
              <a:gd name="connsiteY1-98" fmla="*/ 2651233 h 2668131"/>
              <a:gd name="connsiteX2-99" fmla="*/ 3239146 w 8524068"/>
              <a:gd name="connsiteY2-100" fmla="*/ 1349374 h 2668131"/>
              <a:gd name="connsiteX3-101" fmla="*/ 5114441 w 8524068"/>
              <a:gd name="connsiteY3-102" fmla="*/ 2232778 h 2668131"/>
              <a:gd name="connsiteX4-103" fmla="*/ 7206712 w 8524068"/>
              <a:gd name="connsiteY4-104" fmla="*/ 187001 h 2668131"/>
              <a:gd name="connsiteX5-105" fmla="*/ 8524068 w 8524068"/>
              <a:gd name="connsiteY5-106" fmla="*/ 217998 h 2668131"/>
              <a:gd name="connsiteX0-107" fmla="*/ 0 w 8524068"/>
              <a:gd name="connsiteY0-108" fmla="*/ 2279273 h 2665248"/>
              <a:gd name="connsiteX1-109" fmla="*/ 1720311 w 8524068"/>
              <a:gd name="connsiteY1-110" fmla="*/ 2651233 h 2665248"/>
              <a:gd name="connsiteX2-111" fmla="*/ 3239146 w 8524068"/>
              <a:gd name="connsiteY2-112" fmla="*/ 1349374 h 2665248"/>
              <a:gd name="connsiteX3-113" fmla="*/ 5114441 w 8524068"/>
              <a:gd name="connsiteY3-114" fmla="*/ 2232778 h 2665248"/>
              <a:gd name="connsiteX4-115" fmla="*/ 7206712 w 8524068"/>
              <a:gd name="connsiteY4-116" fmla="*/ 187001 h 2665248"/>
              <a:gd name="connsiteX5-117" fmla="*/ 8524068 w 8524068"/>
              <a:gd name="connsiteY5-118" fmla="*/ 217998 h 2665248"/>
              <a:gd name="connsiteX0-119" fmla="*/ 0 w 8524068"/>
              <a:gd name="connsiteY0-120" fmla="*/ 2279273 h 2660137"/>
              <a:gd name="connsiteX1-121" fmla="*/ 1720311 w 8524068"/>
              <a:gd name="connsiteY1-122" fmla="*/ 2651233 h 2660137"/>
              <a:gd name="connsiteX2-123" fmla="*/ 3239146 w 8524068"/>
              <a:gd name="connsiteY2-124" fmla="*/ 1349374 h 2660137"/>
              <a:gd name="connsiteX3-125" fmla="*/ 5114441 w 8524068"/>
              <a:gd name="connsiteY3-126" fmla="*/ 2232778 h 2660137"/>
              <a:gd name="connsiteX4-127" fmla="*/ 7206712 w 8524068"/>
              <a:gd name="connsiteY4-128" fmla="*/ 187001 h 2660137"/>
              <a:gd name="connsiteX5-129" fmla="*/ 8524068 w 8524068"/>
              <a:gd name="connsiteY5-130" fmla="*/ 217998 h 2660137"/>
              <a:gd name="connsiteX0-131" fmla="*/ 0 w 8524068"/>
              <a:gd name="connsiteY0-132" fmla="*/ 2279273 h 2667147"/>
              <a:gd name="connsiteX1-133" fmla="*/ 1720311 w 8524068"/>
              <a:gd name="connsiteY1-134" fmla="*/ 2651233 h 2667147"/>
              <a:gd name="connsiteX2-135" fmla="*/ 3332136 w 8524068"/>
              <a:gd name="connsiteY2-136" fmla="*/ 1380371 h 2667147"/>
              <a:gd name="connsiteX3-137" fmla="*/ 5114441 w 8524068"/>
              <a:gd name="connsiteY3-138" fmla="*/ 2232778 h 2667147"/>
              <a:gd name="connsiteX4-139" fmla="*/ 7206712 w 8524068"/>
              <a:gd name="connsiteY4-140" fmla="*/ 187001 h 2667147"/>
              <a:gd name="connsiteX5-141" fmla="*/ 8524068 w 8524068"/>
              <a:gd name="connsiteY5-142" fmla="*/ 217998 h 2667147"/>
              <a:gd name="connsiteX0-143" fmla="*/ 0 w 8524068"/>
              <a:gd name="connsiteY0-144" fmla="*/ 2279273 h 2667147"/>
              <a:gd name="connsiteX1-145" fmla="*/ 1720311 w 8524068"/>
              <a:gd name="connsiteY1-146" fmla="*/ 2651233 h 2667147"/>
              <a:gd name="connsiteX2-147" fmla="*/ 3332136 w 8524068"/>
              <a:gd name="connsiteY2-148" fmla="*/ 1380371 h 2667147"/>
              <a:gd name="connsiteX3-149" fmla="*/ 5222929 w 8524068"/>
              <a:gd name="connsiteY3-150" fmla="*/ 2186283 h 2667147"/>
              <a:gd name="connsiteX4-151" fmla="*/ 7206712 w 8524068"/>
              <a:gd name="connsiteY4-152" fmla="*/ 187001 h 2667147"/>
              <a:gd name="connsiteX5-153" fmla="*/ 8524068 w 8524068"/>
              <a:gd name="connsiteY5-154" fmla="*/ 217998 h 2667147"/>
              <a:gd name="connsiteX0-155" fmla="*/ 0 w 8524068"/>
              <a:gd name="connsiteY0-156" fmla="*/ 2279273 h 2667147"/>
              <a:gd name="connsiteX1-157" fmla="*/ 1720311 w 8524068"/>
              <a:gd name="connsiteY1-158" fmla="*/ 2651233 h 2667147"/>
              <a:gd name="connsiteX2-159" fmla="*/ 3332136 w 8524068"/>
              <a:gd name="connsiteY2-160" fmla="*/ 1380371 h 2667147"/>
              <a:gd name="connsiteX3-161" fmla="*/ 5222929 w 8524068"/>
              <a:gd name="connsiteY3-162" fmla="*/ 2186283 h 2667147"/>
              <a:gd name="connsiteX4-163" fmla="*/ 7206712 w 8524068"/>
              <a:gd name="connsiteY4-164" fmla="*/ 187001 h 2667147"/>
              <a:gd name="connsiteX5-165" fmla="*/ 8524068 w 8524068"/>
              <a:gd name="connsiteY5-166" fmla="*/ 217998 h 2667147"/>
              <a:gd name="connsiteX0-167" fmla="*/ 0 w 8524068"/>
              <a:gd name="connsiteY0-168" fmla="*/ 2279273 h 2667147"/>
              <a:gd name="connsiteX1-169" fmla="*/ 1720311 w 8524068"/>
              <a:gd name="connsiteY1-170" fmla="*/ 2651233 h 2667147"/>
              <a:gd name="connsiteX2-171" fmla="*/ 3332136 w 8524068"/>
              <a:gd name="connsiteY2-172" fmla="*/ 1380371 h 2667147"/>
              <a:gd name="connsiteX3-173" fmla="*/ 5222929 w 8524068"/>
              <a:gd name="connsiteY3-174" fmla="*/ 2186283 h 2667147"/>
              <a:gd name="connsiteX4-175" fmla="*/ 7206712 w 8524068"/>
              <a:gd name="connsiteY4-176" fmla="*/ 187001 h 2667147"/>
              <a:gd name="connsiteX5-177" fmla="*/ 8524068 w 8524068"/>
              <a:gd name="connsiteY5-178" fmla="*/ 217998 h 2667147"/>
              <a:gd name="connsiteX0-179" fmla="*/ 0 w 8524068"/>
              <a:gd name="connsiteY0-180" fmla="*/ 2241920 h 2629794"/>
              <a:gd name="connsiteX1-181" fmla="*/ 1720311 w 8524068"/>
              <a:gd name="connsiteY1-182" fmla="*/ 2613880 h 2629794"/>
              <a:gd name="connsiteX2-183" fmla="*/ 3332136 w 8524068"/>
              <a:gd name="connsiteY2-184" fmla="*/ 1343018 h 2629794"/>
              <a:gd name="connsiteX3-185" fmla="*/ 5222929 w 8524068"/>
              <a:gd name="connsiteY3-186" fmla="*/ 2148930 h 2629794"/>
              <a:gd name="connsiteX4-187" fmla="*/ 7036231 w 8524068"/>
              <a:gd name="connsiteY4-188" fmla="*/ 211641 h 2629794"/>
              <a:gd name="connsiteX5-189" fmla="*/ 8524068 w 8524068"/>
              <a:gd name="connsiteY5-190" fmla="*/ 180645 h 2629794"/>
              <a:gd name="connsiteX0-191" fmla="*/ 0 w 8524068"/>
              <a:gd name="connsiteY0-192" fmla="*/ 2241920 h 2629794"/>
              <a:gd name="connsiteX1-193" fmla="*/ 1720311 w 8524068"/>
              <a:gd name="connsiteY1-194" fmla="*/ 2613880 h 2629794"/>
              <a:gd name="connsiteX2-195" fmla="*/ 3332136 w 8524068"/>
              <a:gd name="connsiteY2-196" fmla="*/ 1343018 h 2629794"/>
              <a:gd name="connsiteX3-197" fmla="*/ 5176434 w 8524068"/>
              <a:gd name="connsiteY3-198" fmla="*/ 2117934 h 2629794"/>
              <a:gd name="connsiteX4-199" fmla="*/ 7036231 w 8524068"/>
              <a:gd name="connsiteY4-200" fmla="*/ 211641 h 2629794"/>
              <a:gd name="connsiteX5-201" fmla="*/ 8524068 w 8524068"/>
              <a:gd name="connsiteY5-202" fmla="*/ 180645 h 2629794"/>
              <a:gd name="connsiteX0-203" fmla="*/ 0 w 8524068"/>
              <a:gd name="connsiteY0-204" fmla="*/ 2241920 h 2629794"/>
              <a:gd name="connsiteX1-205" fmla="*/ 1720311 w 8524068"/>
              <a:gd name="connsiteY1-206" fmla="*/ 2613880 h 2629794"/>
              <a:gd name="connsiteX2-207" fmla="*/ 3332136 w 8524068"/>
              <a:gd name="connsiteY2-208" fmla="*/ 1343018 h 2629794"/>
              <a:gd name="connsiteX3-209" fmla="*/ 5176434 w 8524068"/>
              <a:gd name="connsiteY3-210" fmla="*/ 2117934 h 2629794"/>
              <a:gd name="connsiteX4-211" fmla="*/ 7036231 w 8524068"/>
              <a:gd name="connsiteY4-212" fmla="*/ 211641 h 2629794"/>
              <a:gd name="connsiteX5-213" fmla="*/ 8524068 w 8524068"/>
              <a:gd name="connsiteY5-214" fmla="*/ 180645 h 2629794"/>
              <a:gd name="connsiteX0-215" fmla="*/ 0 w 8524068"/>
              <a:gd name="connsiteY0-216" fmla="*/ 2241920 h 2629794"/>
              <a:gd name="connsiteX1-217" fmla="*/ 1720311 w 8524068"/>
              <a:gd name="connsiteY1-218" fmla="*/ 2613880 h 2629794"/>
              <a:gd name="connsiteX2-219" fmla="*/ 3332136 w 8524068"/>
              <a:gd name="connsiteY2-220" fmla="*/ 1343018 h 2629794"/>
              <a:gd name="connsiteX3-221" fmla="*/ 5176434 w 8524068"/>
              <a:gd name="connsiteY3-222" fmla="*/ 2117934 h 2629794"/>
              <a:gd name="connsiteX4-223" fmla="*/ 7036231 w 8524068"/>
              <a:gd name="connsiteY4-224" fmla="*/ 211641 h 2629794"/>
              <a:gd name="connsiteX5-225" fmla="*/ 8524068 w 8524068"/>
              <a:gd name="connsiteY5-226" fmla="*/ 180645 h 2629794"/>
              <a:gd name="connsiteX0-227" fmla="*/ 0 w 8850640"/>
              <a:gd name="connsiteY0-228" fmla="*/ 2137206 h 2525080"/>
              <a:gd name="connsiteX1-229" fmla="*/ 1720311 w 8850640"/>
              <a:gd name="connsiteY1-230" fmla="*/ 2509166 h 2525080"/>
              <a:gd name="connsiteX2-231" fmla="*/ 3332136 w 8850640"/>
              <a:gd name="connsiteY2-232" fmla="*/ 1238304 h 2525080"/>
              <a:gd name="connsiteX3-233" fmla="*/ 5176434 w 8850640"/>
              <a:gd name="connsiteY3-234" fmla="*/ 2013220 h 2525080"/>
              <a:gd name="connsiteX4-235" fmla="*/ 7036231 w 8850640"/>
              <a:gd name="connsiteY4-236" fmla="*/ 106927 h 2525080"/>
              <a:gd name="connsiteX5-237" fmla="*/ 8850640 w 8850640"/>
              <a:gd name="connsiteY5-238" fmla="*/ 500474 h 2525080"/>
              <a:gd name="connsiteX0-239" fmla="*/ 0 w 8850640"/>
              <a:gd name="connsiteY0-240" fmla="*/ 2213824 h 2601698"/>
              <a:gd name="connsiteX1-241" fmla="*/ 1720311 w 8850640"/>
              <a:gd name="connsiteY1-242" fmla="*/ 2585784 h 2601698"/>
              <a:gd name="connsiteX2-243" fmla="*/ 3332136 w 8850640"/>
              <a:gd name="connsiteY2-244" fmla="*/ 1314922 h 2601698"/>
              <a:gd name="connsiteX3-245" fmla="*/ 5176434 w 8850640"/>
              <a:gd name="connsiteY3-246" fmla="*/ 2089838 h 2601698"/>
              <a:gd name="connsiteX4-247" fmla="*/ 7036231 w 8850640"/>
              <a:gd name="connsiteY4-248" fmla="*/ 183545 h 2601698"/>
              <a:gd name="connsiteX5-249" fmla="*/ 8850640 w 8850640"/>
              <a:gd name="connsiteY5-250" fmla="*/ 577092 h 2601698"/>
              <a:gd name="connsiteX0-251" fmla="*/ 0 w 8850640"/>
              <a:gd name="connsiteY0-252" fmla="*/ 2205789 h 2593663"/>
              <a:gd name="connsiteX1-253" fmla="*/ 1720311 w 8850640"/>
              <a:gd name="connsiteY1-254" fmla="*/ 2577749 h 2593663"/>
              <a:gd name="connsiteX2-255" fmla="*/ 3332136 w 8850640"/>
              <a:gd name="connsiteY2-256" fmla="*/ 1306887 h 2593663"/>
              <a:gd name="connsiteX3-257" fmla="*/ 5176434 w 8850640"/>
              <a:gd name="connsiteY3-258" fmla="*/ 2081803 h 2593663"/>
              <a:gd name="connsiteX4-259" fmla="*/ 7036231 w 8850640"/>
              <a:gd name="connsiteY4-260" fmla="*/ 175510 h 2593663"/>
              <a:gd name="connsiteX5-261" fmla="*/ 8850640 w 8850640"/>
              <a:gd name="connsiteY5-262" fmla="*/ 569057 h 25936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8850640" h="2593663">
                <a:moveTo>
                  <a:pt x="0" y="2205789"/>
                </a:moveTo>
                <a:cubicBezTo>
                  <a:pt x="735524" y="1758921"/>
                  <a:pt x="1164955" y="2727566"/>
                  <a:pt x="1720311" y="2577749"/>
                </a:cubicBezTo>
                <a:cubicBezTo>
                  <a:pt x="2275667" y="2427932"/>
                  <a:pt x="2771613" y="1281057"/>
                  <a:pt x="3332136" y="1306887"/>
                </a:cubicBezTo>
                <a:cubicBezTo>
                  <a:pt x="3892659" y="1332717"/>
                  <a:pt x="4559085" y="2270366"/>
                  <a:pt x="5176434" y="2081803"/>
                </a:cubicBezTo>
                <a:cubicBezTo>
                  <a:pt x="5793783" y="1893240"/>
                  <a:pt x="6467960" y="511307"/>
                  <a:pt x="7036231" y="175510"/>
                </a:cubicBezTo>
                <a:cubicBezTo>
                  <a:pt x="7604502" y="-160287"/>
                  <a:pt x="8378126" y="-6226"/>
                  <a:pt x="8850640" y="569057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17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6" name="直接连接符 375"/>
          <p:cNvCxnSpPr>
            <a:stCxn id="214" idx="4"/>
          </p:cNvCxnSpPr>
          <p:nvPr/>
        </p:nvCxnSpPr>
        <p:spPr>
          <a:xfrm flipH="1">
            <a:off x="1689315" y="4122566"/>
            <a:ext cx="0" cy="13173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接连接符 382"/>
          <p:cNvCxnSpPr>
            <a:stCxn id="216" idx="4"/>
          </p:cNvCxnSpPr>
          <p:nvPr/>
        </p:nvCxnSpPr>
        <p:spPr>
          <a:xfrm flipH="1">
            <a:off x="5173851" y="3562046"/>
            <a:ext cx="0" cy="131733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接连接符 389"/>
          <p:cNvCxnSpPr/>
          <p:nvPr/>
        </p:nvCxnSpPr>
        <p:spPr>
          <a:xfrm flipV="1">
            <a:off x="3368299" y="1069383"/>
            <a:ext cx="0" cy="94991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任意多边形: 形状 403"/>
          <p:cNvSpPr/>
          <p:nvPr/>
        </p:nvSpPr>
        <p:spPr>
          <a:xfrm>
            <a:off x="0" y="1"/>
            <a:ext cx="2021697" cy="1517903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>
            <a:off x="839789" y="414929"/>
            <a:ext cx="517760" cy="517760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任意多边形: 形状 405"/>
          <p:cNvSpPr/>
          <p:nvPr/>
        </p:nvSpPr>
        <p:spPr>
          <a:xfrm flipH="1" flipV="1">
            <a:off x="0" y="5887527"/>
            <a:ext cx="839787" cy="970473"/>
          </a:xfrm>
          <a:custGeom>
            <a:avLst/>
            <a:gdLst>
              <a:gd name="connsiteX0" fmla="*/ 39571 w 839787"/>
              <a:gd name="connsiteY0" fmla="*/ 0 h 970473"/>
              <a:gd name="connsiteX1" fmla="*/ 839787 w 839787"/>
              <a:gd name="connsiteY1" fmla="*/ 0 h 970473"/>
              <a:gd name="connsiteX2" fmla="*/ 839787 w 839787"/>
              <a:gd name="connsiteY2" fmla="*/ 963299 h 970473"/>
              <a:gd name="connsiteX3" fmla="*/ 817884 w 839787"/>
              <a:gd name="connsiteY3" fmla="*/ 966642 h 970473"/>
              <a:gd name="connsiteX4" fmla="*/ 742017 w 839787"/>
              <a:gd name="connsiteY4" fmla="*/ 970473 h 970473"/>
              <a:gd name="connsiteX5" fmla="*/ 0 w 839787"/>
              <a:gd name="connsiteY5" fmla="*/ 228456 h 970473"/>
              <a:gd name="connsiteX6" fmla="*/ 15075 w 839787"/>
              <a:gd name="connsiteY6" fmla="*/ 78914 h 97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787" h="970473">
                <a:moveTo>
                  <a:pt x="39571" y="0"/>
                </a:moveTo>
                <a:lnTo>
                  <a:pt x="839787" y="0"/>
                </a:lnTo>
                <a:lnTo>
                  <a:pt x="839787" y="963299"/>
                </a:lnTo>
                <a:lnTo>
                  <a:pt x="817884" y="966642"/>
                </a:lnTo>
                <a:cubicBezTo>
                  <a:pt x="792939" y="969175"/>
                  <a:pt x="767630" y="970473"/>
                  <a:pt x="742017" y="970473"/>
                </a:cubicBezTo>
                <a:cubicBezTo>
                  <a:pt x="332212" y="970473"/>
                  <a:pt x="0" y="638261"/>
                  <a:pt x="0" y="228456"/>
                </a:cubicBezTo>
                <a:cubicBezTo>
                  <a:pt x="0" y="177231"/>
                  <a:pt x="5191" y="127217"/>
                  <a:pt x="15075" y="78914"/>
                </a:cubicBez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983783" y="4680487"/>
            <a:ext cx="2526224" cy="1472339"/>
            <a:chOff x="1983783" y="4680487"/>
            <a:chExt cx="2526224" cy="1472339"/>
          </a:xfrm>
        </p:grpSpPr>
        <p:sp>
          <p:nvSpPr>
            <p:cNvPr id="377" name="矩形: 圆角 376"/>
            <p:cNvSpPr/>
            <p:nvPr/>
          </p:nvSpPr>
          <p:spPr>
            <a:xfrm>
              <a:off x="1983783" y="4680487"/>
              <a:ext cx="2526224" cy="1472339"/>
            </a:xfrm>
            <a:prstGeom prst="roundRect">
              <a:avLst>
                <a:gd name="adj" fmla="val 3851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schemeClr val="bg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5" name="组合 414"/>
            <p:cNvGrpSpPr/>
            <p:nvPr/>
          </p:nvGrpSpPr>
          <p:grpSpPr>
            <a:xfrm>
              <a:off x="2285517" y="4982461"/>
              <a:ext cx="1922757" cy="667820"/>
              <a:chOff x="3634605" y="6129338"/>
              <a:chExt cx="1922757" cy="667820"/>
            </a:xfrm>
          </p:grpSpPr>
          <p:sp>
            <p:nvSpPr>
              <p:cNvPr id="416" name="矩形 415"/>
              <p:cNvSpPr/>
              <p:nvPr/>
            </p:nvSpPr>
            <p:spPr>
              <a:xfrm>
                <a:off x="3634605" y="6129338"/>
                <a:ext cx="768985" cy="32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zh-CN" sz="1600" b="1" dirty="0">
                    <a:solidFill>
                      <a:srgbClr val="796CE2"/>
                    </a:solidFill>
                    <a:latin typeface="+mj-lt"/>
                  </a:rPr>
                  <a:t>About</a:t>
                </a:r>
                <a:endParaRPr lang="" altLang="zh-CN" sz="1600" b="1" dirty="0">
                  <a:solidFill>
                    <a:srgbClr val="796CE2"/>
                  </a:solidFill>
                  <a:latin typeface="+mj-lt"/>
                </a:endParaRPr>
              </a:p>
            </p:txBody>
          </p:sp>
          <p:sp>
            <p:nvSpPr>
              <p:cNvPr id="417" name="矩形 416"/>
              <p:cNvSpPr/>
              <p:nvPr/>
            </p:nvSpPr>
            <p:spPr>
              <a:xfrm>
                <a:off x="3634606" y="6475213"/>
                <a:ext cx="1922756" cy="32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en-US" sz="900" dirty="0">
                    <a:solidFill>
                      <a:schemeClr val="bg1">
                        <a:lumMod val="65000"/>
                      </a:schemeClr>
                    </a:solidFill>
                  </a:rPr>
                  <a:t>Provides basic</a:t>
                </a:r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 information 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278584" y="3249441"/>
            <a:ext cx="873125" cy="873125"/>
            <a:chOff x="9310816" y="10764795"/>
            <a:chExt cx="873125" cy="873125"/>
          </a:xfrm>
        </p:grpSpPr>
        <p:sp>
          <p:nvSpPr>
            <p:cNvPr id="214" name="椭圆 213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17" name="组合 216"/>
            <p:cNvGrpSpPr/>
            <p:nvPr/>
          </p:nvGrpSpPr>
          <p:grpSpPr>
            <a:xfrm>
              <a:off x="9607921" y="11045493"/>
              <a:ext cx="278914" cy="311728"/>
              <a:chOff x="8130430" y="4355978"/>
              <a:chExt cx="278914" cy="311728"/>
            </a:xfrm>
          </p:grpSpPr>
          <p:sp>
            <p:nvSpPr>
              <p:cNvPr id="218" name="任意多边形: 形状 21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1" name="任意多边形: 形状 220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763118" y="2688921"/>
            <a:ext cx="873125" cy="873125"/>
            <a:chOff x="11769820" y="10764795"/>
            <a:chExt cx="873125" cy="873125"/>
          </a:xfrm>
        </p:grpSpPr>
        <p:sp>
          <p:nvSpPr>
            <p:cNvPr id="216" name="椭圆 215"/>
            <p:cNvSpPr/>
            <p:nvPr/>
          </p:nvSpPr>
          <p:spPr>
            <a:xfrm>
              <a:off x="11769820" y="10764795"/>
              <a:ext cx="873125" cy="873125"/>
            </a:xfrm>
            <a:prstGeom prst="ellipse">
              <a:avLst/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12091535" y="11045494"/>
              <a:ext cx="229694" cy="311727"/>
              <a:chOff x="8146837" y="746505"/>
              <a:chExt cx="229694" cy="311727"/>
            </a:xfrm>
          </p:grpSpPr>
          <p:sp>
            <p:nvSpPr>
              <p:cNvPr id="255" name="任意多边形: 形状 254"/>
              <p:cNvSpPr/>
              <p:nvPr/>
            </p:nvSpPr>
            <p:spPr>
              <a:xfrm>
                <a:off x="8146837" y="746505"/>
                <a:ext cx="229694" cy="311727"/>
              </a:xfrm>
              <a:custGeom>
                <a:avLst/>
                <a:gdLst>
                  <a:gd name="connsiteX0" fmla="*/ 16407 w 229693"/>
                  <a:gd name="connsiteY0" fmla="*/ 0 h 311727"/>
                  <a:gd name="connsiteX1" fmla="*/ 213287 w 229693"/>
                  <a:gd name="connsiteY1" fmla="*/ 0 h 311727"/>
                  <a:gd name="connsiteX2" fmla="*/ 229694 w 229693"/>
                  <a:gd name="connsiteY2" fmla="*/ 16407 h 311727"/>
                  <a:gd name="connsiteX3" fmla="*/ 229694 w 229693"/>
                  <a:gd name="connsiteY3" fmla="*/ 295321 h 311727"/>
                  <a:gd name="connsiteX4" fmla="*/ 213287 w 229693"/>
                  <a:gd name="connsiteY4" fmla="*/ 311727 h 311727"/>
                  <a:gd name="connsiteX5" fmla="*/ 16407 w 229693"/>
                  <a:gd name="connsiteY5" fmla="*/ 311727 h 311727"/>
                  <a:gd name="connsiteX6" fmla="*/ 0 w 229693"/>
                  <a:gd name="connsiteY6" fmla="*/ 295321 h 311727"/>
                  <a:gd name="connsiteX7" fmla="*/ 0 w 229693"/>
                  <a:gd name="connsiteY7" fmla="*/ 16407 h 311727"/>
                  <a:gd name="connsiteX8" fmla="*/ 16407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16407" y="0"/>
                    </a:moveTo>
                    <a:lnTo>
                      <a:pt x="213287" y="0"/>
                    </a:lnTo>
                    <a:cubicBezTo>
                      <a:pt x="222311" y="0"/>
                      <a:pt x="229694" y="7383"/>
                      <a:pt x="229694" y="16407"/>
                    </a:cubicBezTo>
                    <a:lnTo>
                      <a:pt x="229694" y="295321"/>
                    </a:lnTo>
                    <a:cubicBezTo>
                      <a:pt x="229694" y="304344"/>
                      <a:pt x="222311" y="311727"/>
                      <a:pt x="213287" y="311727"/>
                    </a:cubicBezTo>
                    <a:lnTo>
                      <a:pt x="16407" y="311727"/>
                    </a:lnTo>
                    <a:cubicBezTo>
                      <a:pt x="7383" y="311727"/>
                      <a:pt x="0" y="304344"/>
                      <a:pt x="0" y="295321"/>
                    </a:cubicBezTo>
                    <a:lnTo>
                      <a:pt x="0" y="16407"/>
                    </a:lnTo>
                    <a:cubicBezTo>
                      <a:pt x="0" y="7383"/>
                      <a:pt x="7383" y="0"/>
                      <a:pt x="16407" y="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8" name="任意多边形: 形状 257"/>
              <p:cNvSpPr/>
              <p:nvPr/>
            </p:nvSpPr>
            <p:spPr>
              <a:xfrm>
                <a:off x="8228870" y="779318"/>
                <a:ext cx="65627" cy="65627"/>
              </a:xfrm>
              <a:custGeom>
                <a:avLst/>
                <a:gdLst>
                  <a:gd name="connsiteX0" fmla="*/ 65627 w 65626"/>
                  <a:gd name="connsiteY0" fmla="*/ 32813 h 65626"/>
                  <a:gd name="connsiteX1" fmla="*/ 32813 w 65626"/>
                  <a:gd name="connsiteY1" fmla="*/ 65627 h 65626"/>
                  <a:gd name="connsiteX2" fmla="*/ 0 w 65626"/>
                  <a:gd name="connsiteY2" fmla="*/ 32813 h 65626"/>
                  <a:gd name="connsiteX3" fmla="*/ 32813 w 65626"/>
                  <a:gd name="connsiteY3" fmla="*/ 0 h 65626"/>
                  <a:gd name="connsiteX4" fmla="*/ 65627 w 65626"/>
                  <a:gd name="connsiteY4" fmla="*/ 32813 h 65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26" h="65626">
                    <a:moveTo>
                      <a:pt x="65627" y="32813"/>
                    </a:moveTo>
                    <a:cubicBezTo>
                      <a:pt x="65627" y="50936"/>
                      <a:pt x="50936" y="65627"/>
                      <a:pt x="32813" y="65627"/>
                    </a:cubicBezTo>
                    <a:cubicBezTo>
                      <a:pt x="14691" y="65627"/>
                      <a:pt x="0" y="50936"/>
                      <a:pt x="0" y="32813"/>
                    </a:cubicBezTo>
                    <a:cubicBezTo>
                      <a:pt x="0" y="14691"/>
                      <a:pt x="14691" y="0"/>
                      <a:pt x="32813" y="0"/>
                    </a:cubicBezTo>
                    <a:cubicBezTo>
                      <a:pt x="50936" y="0"/>
                      <a:pt x="65627" y="14691"/>
                      <a:pt x="65627" y="32813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9" name="任意多边形: 形状 258"/>
              <p:cNvSpPr/>
              <p:nvPr/>
            </p:nvSpPr>
            <p:spPr>
              <a:xfrm>
                <a:off x="8187853" y="877758"/>
                <a:ext cx="147660" cy="147660"/>
              </a:xfrm>
              <a:custGeom>
                <a:avLst/>
                <a:gdLst>
                  <a:gd name="connsiteX0" fmla="*/ 147660 w 147660"/>
                  <a:gd name="connsiteY0" fmla="*/ 73830 h 147660"/>
                  <a:gd name="connsiteX1" fmla="*/ 73830 w 147660"/>
                  <a:gd name="connsiteY1" fmla="*/ 147660 h 147660"/>
                  <a:gd name="connsiteX2" fmla="*/ 0 w 147660"/>
                  <a:gd name="connsiteY2" fmla="*/ 73830 h 147660"/>
                  <a:gd name="connsiteX3" fmla="*/ 73830 w 147660"/>
                  <a:gd name="connsiteY3" fmla="*/ 0 h 147660"/>
                  <a:gd name="connsiteX4" fmla="*/ 147660 w 147660"/>
                  <a:gd name="connsiteY4" fmla="*/ 7383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660" h="147660">
                    <a:moveTo>
                      <a:pt x="147660" y="73830"/>
                    </a:moveTo>
                    <a:cubicBezTo>
                      <a:pt x="147660" y="114605"/>
                      <a:pt x="114606" y="147660"/>
                      <a:pt x="73830" y="147660"/>
                    </a:cubicBezTo>
                    <a:cubicBezTo>
                      <a:pt x="33055" y="147660"/>
                      <a:pt x="0" y="114605"/>
                      <a:pt x="0" y="73830"/>
                    </a:cubicBezTo>
                    <a:cubicBezTo>
                      <a:pt x="0" y="33055"/>
                      <a:pt x="33055" y="0"/>
                      <a:pt x="73830" y="0"/>
                    </a:cubicBezTo>
                    <a:cubicBezTo>
                      <a:pt x="114606" y="0"/>
                      <a:pt x="147660" y="33055"/>
                      <a:pt x="147660" y="7383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5" name="任意多边形: 形状 264"/>
              <p:cNvSpPr/>
              <p:nvPr/>
            </p:nvSpPr>
            <p:spPr>
              <a:xfrm>
                <a:off x="8220667" y="910572"/>
                <a:ext cx="82033" cy="82033"/>
              </a:xfrm>
              <a:custGeom>
                <a:avLst/>
                <a:gdLst>
                  <a:gd name="connsiteX0" fmla="*/ 82033 w 82033"/>
                  <a:gd name="connsiteY0" fmla="*/ 41017 h 82033"/>
                  <a:gd name="connsiteX1" fmla="*/ 41017 w 82033"/>
                  <a:gd name="connsiteY1" fmla="*/ 82033 h 82033"/>
                  <a:gd name="connsiteX2" fmla="*/ 0 w 82033"/>
                  <a:gd name="connsiteY2" fmla="*/ 41017 h 82033"/>
                  <a:gd name="connsiteX3" fmla="*/ 41017 w 82033"/>
                  <a:gd name="connsiteY3" fmla="*/ 0 h 82033"/>
                  <a:gd name="connsiteX4" fmla="*/ 82033 w 82033"/>
                  <a:gd name="connsiteY4" fmla="*/ 41017 h 8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82033">
                    <a:moveTo>
                      <a:pt x="82033" y="41017"/>
                    </a:moveTo>
                    <a:cubicBezTo>
                      <a:pt x="82033" y="63670"/>
                      <a:pt x="63670" y="82033"/>
                      <a:pt x="41017" y="82033"/>
                    </a:cubicBezTo>
                    <a:cubicBezTo>
                      <a:pt x="18364" y="82033"/>
                      <a:pt x="0" y="63670"/>
                      <a:pt x="0" y="41017"/>
                    </a:cubicBezTo>
                    <a:cubicBezTo>
                      <a:pt x="0" y="18364"/>
                      <a:pt x="18364" y="0"/>
                      <a:pt x="41017" y="0"/>
                    </a:cubicBezTo>
                    <a:cubicBezTo>
                      <a:pt x="63670" y="0"/>
                      <a:pt x="82033" y="18364"/>
                      <a:pt x="82033" y="41017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2931737" y="2019911"/>
            <a:ext cx="873125" cy="873125"/>
            <a:chOff x="10558853" y="10764795"/>
            <a:chExt cx="873125" cy="873125"/>
          </a:xfrm>
        </p:grpSpPr>
        <p:sp>
          <p:nvSpPr>
            <p:cNvPr id="215" name="椭圆 214"/>
            <p:cNvSpPr/>
            <p:nvPr/>
          </p:nvSpPr>
          <p:spPr>
            <a:xfrm>
              <a:off x="10558853" y="10764795"/>
              <a:ext cx="873125" cy="873125"/>
            </a:xfrm>
            <a:prstGeom prst="ellipse">
              <a:avLst/>
            </a:prstGeom>
            <a:gradFill flip="none" rotWithShape="1">
              <a:gsLst>
                <a:gs pos="0">
                  <a:srgbClr val="EA5F79"/>
                </a:gs>
                <a:gs pos="100000">
                  <a:srgbClr val="F97A8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28600" dist="50800" dir="5400000" algn="ctr" rotWithShape="0">
                <a:schemeClr val="accent3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9" name="组合 268"/>
            <p:cNvGrpSpPr/>
            <p:nvPr/>
          </p:nvGrpSpPr>
          <p:grpSpPr>
            <a:xfrm>
              <a:off x="10880568" y="11045494"/>
              <a:ext cx="229694" cy="311727"/>
              <a:chOff x="6703047" y="746505"/>
              <a:chExt cx="229694" cy="311727"/>
            </a:xfrm>
          </p:grpSpPr>
          <p:sp>
            <p:nvSpPr>
              <p:cNvPr id="270" name="任意多边形: 形状 269"/>
              <p:cNvSpPr/>
              <p:nvPr/>
            </p:nvSpPr>
            <p:spPr>
              <a:xfrm>
                <a:off x="6703047" y="746505"/>
                <a:ext cx="229694" cy="311727"/>
              </a:xfrm>
              <a:custGeom>
                <a:avLst/>
                <a:gdLst>
                  <a:gd name="connsiteX0" fmla="*/ 24610 w 229693"/>
                  <a:gd name="connsiteY0" fmla="*/ 0 h 311727"/>
                  <a:gd name="connsiteX1" fmla="*/ 205084 w 229693"/>
                  <a:gd name="connsiteY1" fmla="*/ 0 h 311727"/>
                  <a:gd name="connsiteX2" fmla="*/ 229694 w 229693"/>
                  <a:gd name="connsiteY2" fmla="*/ 24610 h 311727"/>
                  <a:gd name="connsiteX3" fmla="*/ 229694 w 229693"/>
                  <a:gd name="connsiteY3" fmla="*/ 287117 h 311727"/>
                  <a:gd name="connsiteX4" fmla="*/ 205084 w 229693"/>
                  <a:gd name="connsiteY4" fmla="*/ 311727 h 311727"/>
                  <a:gd name="connsiteX5" fmla="*/ 24610 w 229693"/>
                  <a:gd name="connsiteY5" fmla="*/ 311727 h 311727"/>
                  <a:gd name="connsiteX6" fmla="*/ 0 w 229693"/>
                  <a:gd name="connsiteY6" fmla="*/ 287117 h 311727"/>
                  <a:gd name="connsiteX7" fmla="*/ 0 w 229693"/>
                  <a:gd name="connsiteY7" fmla="*/ 24610 h 311727"/>
                  <a:gd name="connsiteX8" fmla="*/ 24610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24610" y="0"/>
                    </a:moveTo>
                    <a:lnTo>
                      <a:pt x="205084" y="0"/>
                    </a:lnTo>
                    <a:cubicBezTo>
                      <a:pt x="219030" y="0"/>
                      <a:pt x="229694" y="10664"/>
                      <a:pt x="229694" y="24610"/>
                    </a:cubicBezTo>
                    <a:lnTo>
                      <a:pt x="229694" y="287117"/>
                    </a:lnTo>
                    <a:cubicBezTo>
                      <a:pt x="229694" y="301063"/>
                      <a:pt x="219030" y="311727"/>
                      <a:pt x="205084" y="311727"/>
                    </a:cubicBezTo>
                    <a:lnTo>
                      <a:pt x="24610" y="311727"/>
                    </a:lnTo>
                    <a:cubicBezTo>
                      <a:pt x="10664" y="311727"/>
                      <a:pt x="0" y="301063"/>
                      <a:pt x="0" y="287117"/>
                    </a:cubicBezTo>
                    <a:lnTo>
                      <a:pt x="0" y="24610"/>
                    </a:lnTo>
                    <a:cubicBezTo>
                      <a:pt x="0" y="10664"/>
                      <a:pt x="10664" y="0"/>
                      <a:pt x="24610" y="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6768674" y="926978"/>
                <a:ext cx="98440" cy="98440"/>
              </a:xfrm>
              <a:custGeom>
                <a:avLst/>
                <a:gdLst>
                  <a:gd name="connsiteX0" fmla="*/ 98440 w 98440"/>
                  <a:gd name="connsiteY0" fmla="*/ 49220 h 98440"/>
                  <a:gd name="connsiteX1" fmla="*/ 49220 w 98440"/>
                  <a:gd name="connsiteY1" fmla="*/ 98440 h 98440"/>
                  <a:gd name="connsiteX2" fmla="*/ 0 w 98440"/>
                  <a:gd name="connsiteY2" fmla="*/ 49220 h 98440"/>
                  <a:gd name="connsiteX3" fmla="*/ 49220 w 98440"/>
                  <a:gd name="connsiteY3" fmla="*/ 0 h 98440"/>
                  <a:gd name="connsiteX4" fmla="*/ 98440 w 98440"/>
                  <a:gd name="connsiteY4" fmla="*/ 4922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40" h="98440">
                    <a:moveTo>
                      <a:pt x="98440" y="49220"/>
                    </a:moveTo>
                    <a:cubicBezTo>
                      <a:pt x="98440" y="76404"/>
                      <a:pt x="76404" y="98440"/>
                      <a:pt x="49220" y="98440"/>
                    </a:cubicBezTo>
                    <a:cubicBezTo>
                      <a:pt x="22036" y="98440"/>
                      <a:pt x="0" y="76404"/>
                      <a:pt x="0" y="49220"/>
                    </a:cubicBezTo>
                    <a:cubicBezTo>
                      <a:pt x="0" y="22037"/>
                      <a:pt x="22036" y="0"/>
                      <a:pt x="49220" y="0"/>
                    </a:cubicBezTo>
                    <a:cubicBezTo>
                      <a:pt x="76404" y="0"/>
                      <a:pt x="98440" y="22037"/>
                      <a:pt x="98440" y="4922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6735861" y="779318"/>
                <a:ext cx="164067" cy="114847"/>
              </a:xfrm>
              <a:custGeom>
                <a:avLst/>
                <a:gdLst>
                  <a:gd name="connsiteX0" fmla="*/ 0 w 164066"/>
                  <a:gd name="connsiteY0" fmla="*/ 0 h 114846"/>
                  <a:gd name="connsiteX1" fmla="*/ 164067 w 164066"/>
                  <a:gd name="connsiteY1" fmla="*/ 0 h 114846"/>
                  <a:gd name="connsiteX2" fmla="*/ 164067 w 164066"/>
                  <a:gd name="connsiteY2" fmla="*/ 114847 h 114846"/>
                  <a:gd name="connsiteX3" fmla="*/ 0 w 164066"/>
                  <a:gd name="connsiteY3" fmla="*/ 114847 h 1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066" h="114846">
                    <a:moveTo>
                      <a:pt x="0" y="0"/>
                    </a:moveTo>
                    <a:lnTo>
                      <a:pt x="164067" y="0"/>
                    </a:lnTo>
                    <a:lnTo>
                      <a:pt x="164067" y="114847"/>
                    </a:lnTo>
                    <a:lnTo>
                      <a:pt x="0" y="114847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18" name="组合 417"/>
          <p:cNvGrpSpPr/>
          <p:nvPr/>
        </p:nvGrpSpPr>
        <p:grpSpPr>
          <a:xfrm>
            <a:off x="5468318" y="4119966"/>
            <a:ext cx="2526224" cy="1472339"/>
            <a:chOff x="1983783" y="4680487"/>
            <a:chExt cx="2526224" cy="1472339"/>
          </a:xfrm>
        </p:grpSpPr>
        <p:sp>
          <p:nvSpPr>
            <p:cNvPr id="419" name="矩形: 圆角 418"/>
            <p:cNvSpPr/>
            <p:nvPr/>
          </p:nvSpPr>
          <p:spPr>
            <a:xfrm>
              <a:off x="1983783" y="4680487"/>
              <a:ext cx="2526224" cy="1472339"/>
            </a:xfrm>
            <a:prstGeom prst="roundRect">
              <a:avLst>
                <a:gd name="adj" fmla="val 3851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schemeClr val="bg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0" name="组合 419"/>
            <p:cNvGrpSpPr/>
            <p:nvPr/>
          </p:nvGrpSpPr>
          <p:grpSpPr>
            <a:xfrm>
              <a:off x="2285517" y="4982461"/>
              <a:ext cx="1922757" cy="667820"/>
              <a:chOff x="3634605" y="6129338"/>
              <a:chExt cx="1922757" cy="667820"/>
            </a:xfrm>
          </p:grpSpPr>
          <p:sp>
            <p:nvSpPr>
              <p:cNvPr id="421" name="矩形 420"/>
              <p:cNvSpPr/>
              <p:nvPr/>
            </p:nvSpPr>
            <p:spPr>
              <a:xfrm>
                <a:off x="3634605" y="6129338"/>
                <a:ext cx="939165" cy="32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zh-CN" sz="1600" b="1" dirty="0">
                    <a:solidFill>
                      <a:schemeClr val="accent1"/>
                    </a:solidFill>
                    <a:latin typeface="+mj-lt"/>
                  </a:rPr>
                  <a:t>Contact</a:t>
                </a:r>
                <a:endParaRPr lang="" altLang="zh-CN" sz="16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422" name="矩形 421"/>
              <p:cNvSpPr/>
              <p:nvPr/>
            </p:nvSpPr>
            <p:spPr>
              <a:xfrm>
                <a:off x="3634606" y="6475213"/>
                <a:ext cx="1922756" cy="32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For Suggestions and Requests</a:t>
                </a:r>
                <a:endParaRPr lang="" altLang="zh-CN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423" name="组合 422"/>
          <p:cNvGrpSpPr/>
          <p:nvPr/>
        </p:nvGrpSpPr>
        <p:grpSpPr>
          <a:xfrm>
            <a:off x="3636936" y="537277"/>
            <a:ext cx="2526224" cy="1472339"/>
            <a:chOff x="1983783" y="4680487"/>
            <a:chExt cx="2526224" cy="1472339"/>
          </a:xfrm>
        </p:grpSpPr>
        <p:sp>
          <p:nvSpPr>
            <p:cNvPr id="424" name="矩形: 圆角 423"/>
            <p:cNvSpPr/>
            <p:nvPr/>
          </p:nvSpPr>
          <p:spPr>
            <a:xfrm>
              <a:off x="1983783" y="4680487"/>
              <a:ext cx="2526224" cy="1472339"/>
            </a:xfrm>
            <a:prstGeom prst="roundRect">
              <a:avLst>
                <a:gd name="adj" fmla="val 3851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schemeClr val="bg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5" name="组合 424"/>
            <p:cNvGrpSpPr/>
            <p:nvPr/>
          </p:nvGrpSpPr>
          <p:grpSpPr>
            <a:xfrm>
              <a:off x="2285517" y="4982461"/>
              <a:ext cx="1922757" cy="667820"/>
              <a:chOff x="3634605" y="6129338"/>
              <a:chExt cx="1922757" cy="667820"/>
            </a:xfrm>
          </p:grpSpPr>
          <p:sp>
            <p:nvSpPr>
              <p:cNvPr id="426" name="矩形 425"/>
              <p:cNvSpPr/>
              <p:nvPr/>
            </p:nvSpPr>
            <p:spPr>
              <a:xfrm>
                <a:off x="3634605" y="6129338"/>
                <a:ext cx="1265555" cy="32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zh-CN" sz="1600" b="1" dirty="0">
                    <a:solidFill>
                      <a:schemeClr val="accent3"/>
                    </a:solidFill>
                    <a:latin typeface="+mj-lt"/>
                  </a:rPr>
                  <a:t>Downloads</a:t>
                </a:r>
                <a:endParaRPr lang="" altLang="zh-CN" sz="1600" b="1" dirty="0">
                  <a:solidFill>
                    <a:schemeClr val="accent3"/>
                  </a:solidFill>
                  <a:latin typeface="+mj-lt"/>
                </a:endParaRPr>
              </a:p>
            </p:txBody>
          </p:sp>
          <p:sp>
            <p:nvSpPr>
              <p:cNvPr id="427" name="矩形 426"/>
              <p:cNvSpPr/>
              <p:nvPr/>
            </p:nvSpPr>
            <p:spPr>
              <a:xfrm>
                <a:off x="3634606" y="6475213"/>
                <a:ext cx="1922756" cy="32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Contains sub section to navigate </a:t>
                </a:r>
                <a:endParaRPr lang="" altLang="zh-CN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433" name="文本框 432"/>
          <p:cNvSpPr txBox="1"/>
          <p:nvPr/>
        </p:nvSpPr>
        <p:spPr>
          <a:xfrm>
            <a:off x="8709275" y="1203395"/>
            <a:ext cx="2815976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" altLang="en-US" sz="4000" b="1" dirty="0">
                <a:solidFill>
                  <a:schemeClr val="accent1"/>
                </a:solidFill>
                <a:latin typeface="+mj-lt"/>
              </a:rPr>
              <a:t> Web Interface</a:t>
            </a:r>
            <a:endParaRPr lang="" altLang="en-US" sz="4000" b="1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ek 2022-06-10 16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2465" y="1068705"/>
            <a:ext cx="8855710" cy="5059045"/>
          </a:xfrm>
          <a:prstGeom prst="rect">
            <a:avLst/>
          </a:prstGeom>
        </p:spPr>
      </p:pic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7565" y="1241425"/>
            <a:ext cx="9093200" cy="4953635"/>
          </a:xfrm>
          <a:prstGeom prst="rect">
            <a:avLst/>
          </a:prstGeom>
        </p:spPr>
      </p:pic>
      <p:sp>
        <p:nvSpPr>
          <p:cNvPr id="7" name="矩形 228"/>
          <p:cNvSpPr/>
          <p:nvPr/>
        </p:nvSpPr>
        <p:spPr>
          <a:xfrm>
            <a:off x="102870" y="1241425"/>
            <a:ext cx="2171700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Home Page</a:t>
            </a:r>
            <a:endParaRPr lang="" altLang="en-US" sz="1600" b="1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7" name="矩形 228"/>
          <p:cNvSpPr/>
          <p:nvPr/>
        </p:nvSpPr>
        <p:spPr>
          <a:xfrm>
            <a:off x="102870" y="1241425"/>
            <a:ext cx="2171700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About Section</a:t>
            </a:r>
            <a:endParaRPr lang="" altLang="en-US" sz="16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4570" y="900430"/>
            <a:ext cx="9283700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文本框 150"/>
          <p:cNvSpPr txBox="1"/>
          <p:nvPr/>
        </p:nvSpPr>
        <p:spPr>
          <a:xfrm>
            <a:off x="6066336" y="613878"/>
            <a:ext cx="5285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tabLst>
                <a:tab pos="1162050" algn="l"/>
              </a:tabLst>
            </a:pPr>
            <a:r>
              <a:rPr lang="en-US" altLang="zh-CN" sz="4000" b="1" dirty="0">
                <a:solidFill>
                  <a:schemeClr val="accent3"/>
                </a:solidFill>
                <a:latin typeface="+mj-lt"/>
              </a:rPr>
              <a:t>CATALOGUE</a:t>
            </a:r>
            <a:endParaRPr lang="en-US" altLang="zh-CN" sz="4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73" name="任意多边形: 形状 172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36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841966" y="1179142"/>
            <a:ext cx="782047" cy="782047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>
            <a:off x="839787" y="2511669"/>
            <a:ext cx="4787289" cy="1336675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77599" y="2133600"/>
            <a:ext cx="3836386" cy="706755"/>
            <a:chOff x="1616982" y="2133666"/>
            <a:chExt cx="3479000" cy="707047"/>
          </a:xfrm>
        </p:grpSpPr>
        <p:sp>
          <p:nvSpPr>
            <p:cNvPr id="178" name="矩形: 圆角 177"/>
            <p:cNvSpPr/>
            <p:nvPr/>
          </p:nvSpPr>
          <p:spPr>
            <a:xfrm>
              <a:off x="1616982" y="2133666"/>
              <a:ext cx="3479000" cy="707047"/>
            </a:xfrm>
            <a:prstGeom prst="roundRect">
              <a:avLst>
                <a:gd name="adj" fmla="val 50000"/>
              </a:avLst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1625938" y="2367349"/>
              <a:ext cx="3123565" cy="3220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" altLang="zh-CN" sz="2400" b="1" dirty="0">
                  <a:solidFill>
                    <a:schemeClr val="bg1"/>
                  </a:solidFill>
                  <a:latin typeface="+mj-lt"/>
                </a:rPr>
                <a:t>Problem Statement</a:t>
              </a:r>
              <a:endParaRPr lang="" altLang="zh-CN" sz="2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148197" y="2223231"/>
              <a:ext cx="757912" cy="527917"/>
              <a:chOff x="4148197" y="2219979"/>
              <a:chExt cx="757912" cy="527917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4274050" y="2226482"/>
                <a:ext cx="521414" cy="5214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4148197" y="2219979"/>
                <a:ext cx="757912" cy="460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  <a:latin typeface="+mj-lt"/>
                  </a:rPr>
                  <a:t>01</a:t>
                </a:r>
                <a:endParaRPr lang="zh-CN" altLang="en-US" sz="24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sp>
        <p:nvSpPr>
          <p:cNvPr id="181" name="矩形 180"/>
          <p:cNvSpPr/>
          <p:nvPr/>
        </p:nvSpPr>
        <p:spPr>
          <a:xfrm>
            <a:off x="1299488" y="3037055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900" dirty="0">
                <a:solidFill>
                  <a:schemeClr val="bg1">
                    <a:lumMod val="65000"/>
                  </a:schemeClr>
                </a:solidFill>
              </a:rPr>
              <a:t>Problem Statements Defining </a:t>
            </a:r>
            <a:endParaRPr lang="" altLang="zh-CN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3" name="矩形: 圆角 182"/>
          <p:cNvSpPr/>
          <p:nvPr/>
        </p:nvSpPr>
        <p:spPr>
          <a:xfrm>
            <a:off x="6564924" y="2511669"/>
            <a:ext cx="4787289" cy="1336675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 altLang="zh-CN"/>
          </a:p>
        </p:txBody>
      </p:sp>
      <p:grpSp>
        <p:nvGrpSpPr>
          <p:cNvPr id="184" name="组合 183"/>
          <p:cNvGrpSpPr/>
          <p:nvPr/>
        </p:nvGrpSpPr>
        <p:grpSpPr>
          <a:xfrm>
            <a:off x="7077766" y="2133666"/>
            <a:ext cx="3479000" cy="707047"/>
            <a:chOff x="1616982" y="2133666"/>
            <a:chExt cx="3479000" cy="707047"/>
          </a:xfrm>
        </p:grpSpPr>
        <p:sp>
          <p:nvSpPr>
            <p:cNvPr id="186" name="矩形: 圆角 185"/>
            <p:cNvSpPr/>
            <p:nvPr/>
          </p:nvSpPr>
          <p:spPr>
            <a:xfrm>
              <a:off x="1616982" y="2133666"/>
              <a:ext cx="3479000" cy="707047"/>
            </a:xfrm>
            <a:prstGeom prst="roundRect">
              <a:avLst>
                <a:gd name="adj" fmla="val 50000"/>
              </a:avLst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1766765" y="2359938"/>
              <a:ext cx="2078355" cy="321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" altLang="zh-CN" sz="2400" b="1" dirty="0">
                  <a:solidFill>
                    <a:schemeClr val="bg1"/>
                  </a:solidFill>
                  <a:latin typeface="+mj-lt"/>
                </a:rPr>
                <a:t>Methodology</a:t>
              </a:r>
              <a:endParaRPr lang="" altLang="zh-CN" sz="2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4148197" y="2223231"/>
              <a:ext cx="757912" cy="527917"/>
              <a:chOff x="4148197" y="2219979"/>
              <a:chExt cx="757912" cy="527917"/>
            </a:xfrm>
          </p:grpSpPr>
          <p:sp>
            <p:nvSpPr>
              <p:cNvPr id="189" name="椭圆 188"/>
              <p:cNvSpPr/>
              <p:nvPr/>
            </p:nvSpPr>
            <p:spPr>
              <a:xfrm>
                <a:off x="4274050" y="2226482"/>
                <a:ext cx="521414" cy="5214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4148197" y="2219979"/>
                <a:ext cx="757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  <a:latin typeface="+mj-lt"/>
                  </a:rPr>
                  <a:t>02</a:t>
                </a:r>
                <a:endParaRPr lang="zh-CN" altLang="en-US" sz="24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sp>
        <p:nvSpPr>
          <p:cNvPr id="185" name="矩形 184"/>
          <p:cNvSpPr/>
          <p:nvPr/>
        </p:nvSpPr>
        <p:spPr>
          <a:xfrm>
            <a:off x="7024625" y="3037055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900" dirty="0">
                <a:solidFill>
                  <a:schemeClr val="bg1">
                    <a:lumMod val="65000"/>
                  </a:schemeClr>
                </a:solidFill>
              </a:rPr>
              <a:t>Methodology of Research , Survey link , Responses .</a:t>
            </a:r>
            <a:endParaRPr lang="" altLang="zh-CN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2" name="矩形: 圆角 201"/>
          <p:cNvSpPr/>
          <p:nvPr/>
        </p:nvSpPr>
        <p:spPr>
          <a:xfrm>
            <a:off x="839787" y="4454525"/>
            <a:ext cx="4787289" cy="1336675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3" name="组合 202"/>
          <p:cNvGrpSpPr/>
          <p:nvPr/>
        </p:nvGrpSpPr>
        <p:grpSpPr>
          <a:xfrm>
            <a:off x="1352629" y="4076522"/>
            <a:ext cx="3479000" cy="707047"/>
            <a:chOff x="1616982" y="2133666"/>
            <a:chExt cx="3479000" cy="707047"/>
          </a:xfrm>
        </p:grpSpPr>
        <p:sp>
          <p:nvSpPr>
            <p:cNvPr id="205" name="矩形: 圆角 204"/>
            <p:cNvSpPr/>
            <p:nvPr/>
          </p:nvSpPr>
          <p:spPr>
            <a:xfrm>
              <a:off x="1616982" y="2133666"/>
              <a:ext cx="3479000" cy="707047"/>
            </a:xfrm>
            <a:prstGeom prst="roundRect">
              <a:avLst>
                <a:gd name="adj" fmla="val 50000"/>
              </a:avLst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/>
            <p:cNvSpPr/>
            <p:nvPr/>
          </p:nvSpPr>
          <p:spPr>
            <a:xfrm>
              <a:off x="1766765" y="2359938"/>
              <a:ext cx="1350645" cy="321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" altLang="zh-CN" sz="2400" b="1" dirty="0">
                  <a:solidFill>
                    <a:schemeClr val="bg1"/>
                  </a:solidFill>
                  <a:latin typeface="+mj-lt"/>
                </a:rPr>
                <a:t>Insights</a:t>
              </a:r>
              <a:endParaRPr lang="" altLang="zh-CN" sz="2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4148197" y="2223231"/>
              <a:ext cx="757912" cy="527917"/>
              <a:chOff x="4148197" y="2219979"/>
              <a:chExt cx="757912" cy="527917"/>
            </a:xfrm>
          </p:grpSpPr>
          <p:sp>
            <p:nvSpPr>
              <p:cNvPr id="208" name="椭圆 207"/>
              <p:cNvSpPr/>
              <p:nvPr/>
            </p:nvSpPr>
            <p:spPr>
              <a:xfrm>
                <a:off x="4274050" y="2226482"/>
                <a:ext cx="521414" cy="5214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文本框 208"/>
              <p:cNvSpPr txBox="1"/>
              <p:nvPr/>
            </p:nvSpPr>
            <p:spPr>
              <a:xfrm>
                <a:off x="4148197" y="2219979"/>
                <a:ext cx="757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  <a:latin typeface="+mj-lt"/>
                  </a:rPr>
                  <a:t>03</a:t>
                </a:r>
                <a:endParaRPr lang="zh-CN" altLang="en-US" sz="24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sp>
        <p:nvSpPr>
          <p:cNvPr id="204" name="矩形 203"/>
          <p:cNvSpPr/>
          <p:nvPr/>
        </p:nvSpPr>
        <p:spPr>
          <a:xfrm>
            <a:off x="1299488" y="4979911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900" dirty="0">
                <a:solidFill>
                  <a:schemeClr val="bg1">
                    <a:lumMod val="65000"/>
                  </a:schemeClr>
                </a:solidFill>
              </a:rPr>
              <a:t>Differnent Kinds of Needs .</a:t>
            </a:r>
            <a:endParaRPr lang="" altLang="zh-CN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4" name="矩形: 圆角 193"/>
          <p:cNvSpPr/>
          <p:nvPr/>
        </p:nvSpPr>
        <p:spPr>
          <a:xfrm>
            <a:off x="6564924" y="4454525"/>
            <a:ext cx="4787289" cy="1336675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5" name="组合 194"/>
          <p:cNvGrpSpPr/>
          <p:nvPr/>
        </p:nvGrpSpPr>
        <p:grpSpPr>
          <a:xfrm>
            <a:off x="7077766" y="4076522"/>
            <a:ext cx="3479000" cy="707047"/>
            <a:chOff x="1616982" y="2133666"/>
            <a:chExt cx="3479000" cy="707047"/>
          </a:xfrm>
        </p:grpSpPr>
        <p:sp>
          <p:nvSpPr>
            <p:cNvPr id="197" name="矩形: 圆角 196"/>
            <p:cNvSpPr/>
            <p:nvPr/>
          </p:nvSpPr>
          <p:spPr>
            <a:xfrm>
              <a:off x="1616982" y="2133666"/>
              <a:ext cx="3479000" cy="707047"/>
            </a:xfrm>
            <a:prstGeom prst="roundRect">
              <a:avLst>
                <a:gd name="adj" fmla="val 50000"/>
              </a:avLst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/>
            <p:cNvSpPr/>
            <p:nvPr/>
          </p:nvSpPr>
          <p:spPr>
            <a:xfrm>
              <a:off x="1766765" y="2359938"/>
              <a:ext cx="1222375" cy="321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" altLang="zh-CN" sz="2400" b="1" dirty="0">
                  <a:solidFill>
                    <a:schemeClr val="bg1"/>
                  </a:solidFill>
                  <a:latin typeface="+mj-lt"/>
                </a:rPr>
                <a:t>Web UI</a:t>
              </a:r>
              <a:endParaRPr lang="" altLang="zh-CN" sz="2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4148197" y="2223231"/>
              <a:ext cx="757912" cy="527917"/>
              <a:chOff x="4148197" y="2219979"/>
              <a:chExt cx="757912" cy="527917"/>
            </a:xfrm>
          </p:grpSpPr>
          <p:sp>
            <p:nvSpPr>
              <p:cNvPr id="200" name="椭圆 199"/>
              <p:cNvSpPr/>
              <p:nvPr/>
            </p:nvSpPr>
            <p:spPr>
              <a:xfrm>
                <a:off x="4274050" y="2226482"/>
                <a:ext cx="521414" cy="5214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4148197" y="2219979"/>
                <a:ext cx="757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  <a:latin typeface="+mj-lt"/>
                  </a:rPr>
                  <a:t>04</a:t>
                </a:r>
                <a:endParaRPr lang="zh-CN" altLang="en-US" sz="24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sp>
        <p:nvSpPr>
          <p:cNvPr id="196" name="矩形 195"/>
          <p:cNvSpPr/>
          <p:nvPr/>
        </p:nvSpPr>
        <p:spPr>
          <a:xfrm>
            <a:off x="7024625" y="4979911"/>
            <a:ext cx="404623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900" dirty="0">
                <a:solidFill>
                  <a:schemeClr val="bg1">
                    <a:lumMod val="65000"/>
                  </a:schemeClr>
                </a:solidFill>
              </a:rPr>
              <a:t>Soution Protoype , Interface , Resources.</a:t>
            </a:r>
            <a:endParaRPr lang="" altLang="zh-CN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7" name="矩形 228"/>
          <p:cNvSpPr/>
          <p:nvPr/>
        </p:nvSpPr>
        <p:spPr>
          <a:xfrm>
            <a:off x="411480" y="1353185"/>
            <a:ext cx="2171700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Downloads </a:t>
            </a:r>
            <a:r>
              <a:rPr lang="en-US" altLang="en-US" sz="1600" b="1" dirty="0">
                <a:solidFill>
                  <a:schemeClr val="accent1"/>
                </a:solidFill>
                <a:latin typeface="+mj-lt"/>
              </a:rPr>
              <a:t>Section</a:t>
            </a:r>
            <a:endParaRPr lang="en-US" altLang="en-US" sz="16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3180" y="1068705"/>
            <a:ext cx="7503160" cy="54324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7" name="矩形 228"/>
          <p:cNvSpPr/>
          <p:nvPr/>
        </p:nvSpPr>
        <p:spPr>
          <a:xfrm>
            <a:off x="411480" y="1353185"/>
            <a:ext cx="2171700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Contact </a:t>
            </a:r>
            <a:r>
              <a:rPr lang="en-US" altLang="en-US" sz="1600" b="1" dirty="0">
                <a:solidFill>
                  <a:schemeClr val="accent1"/>
                </a:solidFill>
                <a:latin typeface="+mj-lt"/>
              </a:rPr>
              <a:t>Section</a:t>
            </a:r>
            <a:endParaRPr lang="en-US" altLang="en-US" sz="16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735" y="1261745"/>
            <a:ext cx="7366000" cy="50120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140" y="1655445"/>
            <a:ext cx="9951720" cy="4312920"/>
          </a:xfrm>
          <a:prstGeom prst="rect">
            <a:avLst/>
          </a:prstGeom>
        </p:spPr>
      </p:pic>
      <p:sp>
        <p:nvSpPr>
          <p:cNvPr id="7" name="矩形 228"/>
          <p:cNvSpPr/>
          <p:nvPr/>
        </p:nvSpPr>
        <p:spPr>
          <a:xfrm>
            <a:off x="513080" y="1193800"/>
            <a:ext cx="2781300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800"/>
              </a:lnSpc>
            </a:pP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Request Sucess  Page</a:t>
            </a:r>
            <a:endParaRPr lang="" altLang="en-US" sz="1600" b="1" dirty="0">
              <a:solidFill>
                <a:schemeClr val="accent1"/>
              </a:solidFill>
              <a:latin typeface="+mj-lt"/>
            </a:endParaRPr>
          </a:p>
          <a:p>
            <a:pPr algn="ctr">
              <a:lnSpc>
                <a:spcPts val="1800"/>
              </a:lnSpc>
            </a:pPr>
            <a:endParaRPr lang="" altLang="en-US" sz="1600" b="1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705735" y="5467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Solution Prototype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7" name="矩形 228"/>
          <p:cNvSpPr/>
          <p:nvPr/>
        </p:nvSpPr>
        <p:spPr>
          <a:xfrm>
            <a:off x="513080" y="1193800"/>
            <a:ext cx="2781300" cy="5530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800"/>
              </a:lnSpc>
            </a:pPr>
            <a:r>
              <a:rPr lang="en-US" altLang="en-US" sz="1600" b="1" dirty="0">
                <a:solidFill>
                  <a:schemeClr val="accent1"/>
                </a:solidFill>
                <a:latin typeface="+mj-lt"/>
              </a:rPr>
              <a:t>Request </a:t>
            </a:r>
            <a:r>
              <a:rPr lang="" altLang="en-US" sz="1600" b="1" dirty="0">
                <a:solidFill>
                  <a:schemeClr val="accent1"/>
                </a:solidFill>
                <a:latin typeface="+mj-lt"/>
              </a:rPr>
              <a:t>recieved to Mail</a:t>
            </a:r>
            <a:endParaRPr lang="en-US" altLang="en-US" sz="1600" b="1" dirty="0">
              <a:solidFill>
                <a:schemeClr val="accent1"/>
              </a:solidFill>
              <a:latin typeface="+mj-lt"/>
            </a:endParaRPr>
          </a:p>
          <a:p>
            <a:pPr algn="ctr">
              <a:lnSpc>
                <a:spcPts val="1800"/>
              </a:lnSpc>
            </a:pPr>
            <a:endParaRPr lang="en-US" altLang="en-US" sz="16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4445" y="1504950"/>
            <a:ext cx="10037445" cy="48590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矩形: 圆角 374"/>
          <p:cNvSpPr/>
          <p:nvPr/>
        </p:nvSpPr>
        <p:spPr>
          <a:xfrm>
            <a:off x="840105" y="1534795"/>
            <a:ext cx="10512425" cy="2531110"/>
          </a:xfrm>
          <a:prstGeom prst="roundRect">
            <a:avLst>
              <a:gd name="adj" fmla="val 1969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矩形 242"/>
          <p:cNvSpPr/>
          <p:nvPr/>
        </p:nvSpPr>
        <p:spPr>
          <a:xfrm>
            <a:off x="1952625" y="1954530"/>
            <a:ext cx="8286750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ym typeface="+mn-ea"/>
              </a:rPr>
              <a:t>Our solution is sustainable, it is easy to maintain in the long run.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ym typeface="+mn-ea"/>
              </a:rPr>
              <a:t>It being a software will not wear out with time.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ym typeface="+mn-ea"/>
              </a:rPr>
              <a:t>Any bugs identified in the process can be rectified and the software can be deployed again.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algn="ctr">
              <a:lnSpc>
                <a:spcPts val="1800"/>
              </a:lnSpc>
            </a:pPr>
            <a:endParaRPr lang="en-IN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2005233" y="3866765"/>
            <a:ext cx="873125" cy="873125"/>
            <a:chOff x="9310816" y="10764795"/>
            <a:chExt cx="873125" cy="873125"/>
          </a:xfrm>
        </p:grpSpPr>
        <p:sp>
          <p:nvSpPr>
            <p:cNvPr id="6" name="椭圆 213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 dirty="0"/>
            </a:p>
          </p:txBody>
        </p:sp>
        <p:grpSp>
          <p:nvGrpSpPr>
            <p:cNvPr id="7" name="组合 216"/>
            <p:cNvGrpSpPr/>
            <p:nvPr/>
          </p:nvGrpSpPr>
          <p:grpSpPr>
            <a:xfrm>
              <a:off x="9607921" y="11045493"/>
              <a:ext cx="278914" cy="311728"/>
              <a:chOff x="8130430" y="4355978"/>
              <a:chExt cx="278914" cy="311728"/>
            </a:xfrm>
          </p:grpSpPr>
          <p:sp>
            <p:nvSpPr>
              <p:cNvPr id="8" name="任意多边形: 形状 21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9" name="任意多边形: 形状 218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0" name="任意多边形: 形状 219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1" name="任意多边形: 形状 220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2" name="任意多边形: 形状 221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3" name="任意多边形: 形状 249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" name="任意多边形: 形状 250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5" name="任意多边形: 形状 251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6" name="任意多边形: 形状 252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</p:grpSp>
      <p:grpSp>
        <p:nvGrpSpPr>
          <p:cNvPr id="17" name="组合 3"/>
          <p:cNvGrpSpPr/>
          <p:nvPr/>
        </p:nvGrpSpPr>
        <p:grpSpPr>
          <a:xfrm>
            <a:off x="5476528" y="3866796"/>
            <a:ext cx="873125" cy="873125"/>
            <a:chOff x="10558853" y="10764795"/>
            <a:chExt cx="873125" cy="873125"/>
          </a:xfrm>
        </p:grpSpPr>
        <p:sp>
          <p:nvSpPr>
            <p:cNvPr id="18" name="椭圆 214"/>
            <p:cNvSpPr/>
            <p:nvPr/>
          </p:nvSpPr>
          <p:spPr>
            <a:xfrm>
              <a:off x="10558853" y="10764795"/>
              <a:ext cx="873125" cy="873125"/>
            </a:xfrm>
            <a:prstGeom prst="ellipse">
              <a:avLst/>
            </a:prstGeom>
            <a:gradFill flip="none" rotWithShape="1">
              <a:gsLst>
                <a:gs pos="0">
                  <a:srgbClr val="EA5F79"/>
                </a:gs>
                <a:gs pos="100000">
                  <a:srgbClr val="F97A8B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28600" dist="50800" dir="5400000" algn="ctr" rotWithShape="0">
                <a:schemeClr val="accent3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9" name="组合 268"/>
            <p:cNvGrpSpPr/>
            <p:nvPr/>
          </p:nvGrpSpPr>
          <p:grpSpPr>
            <a:xfrm>
              <a:off x="10880568" y="11045494"/>
              <a:ext cx="229694" cy="311727"/>
              <a:chOff x="6703047" y="746505"/>
              <a:chExt cx="229694" cy="311727"/>
            </a:xfrm>
          </p:grpSpPr>
          <p:sp>
            <p:nvSpPr>
              <p:cNvPr id="20" name="任意多边形: 形状 269"/>
              <p:cNvSpPr/>
              <p:nvPr/>
            </p:nvSpPr>
            <p:spPr>
              <a:xfrm>
                <a:off x="6703047" y="746505"/>
                <a:ext cx="229694" cy="311727"/>
              </a:xfrm>
              <a:custGeom>
                <a:avLst/>
                <a:gdLst>
                  <a:gd name="connsiteX0" fmla="*/ 24610 w 229693"/>
                  <a:gd name="connsiteY0" fmla="*/ 0 h 311727"/>
                  <a:gd name="connsiteX1" fmla="*/ 205084 w 229693"/>
                  <a:gd name="connsiteY1" fmla="*/ 0 h 311727"/>
                  <a:gd name="connsiteX2" fmla="*/ 229694 w 229693"/>
                  <a:gd name="connsiteY2" fmla="*/ 24610 h 311727"/>
                  <a:gd name="connsiteX3" fmla="*/ 229694 w 229693"/>
                  <a:gd name="connsiteY3" fmla="*/ 287117 h 311727"/>
                  <a:gd name="connsiteX4" fmla="*/ 205084 w 229693"/>
                  <a:gd name="connsiteY4" fmla="*/ 311727 h 311727"/>
                  <a:gd name="connsiteX5" fmla="*/ 24610 w 229693"/>
                  <a:gd name="connsiteY5" fmla="*/ 311727 h 311727"/>
                  <a:gd name="connsiteX6" fmla="*/ 0 w 229693"/>
                  <a:gd name="connsiteY6" fmla="*/ 287117 h 311727"/>
                  <a:gd name="connsiteX7" fmla="*/ 0 w 229693"/>
                  <a:gd name="connsiteY7" fmla="*/ 24610 h 311727"/>
                  <a:gd name="connsiteX8" fmla="*/ 24610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24610" y="0"/>
                    </a:moveTo>
                    <a:lnTo>
                      <a:pt x="205084" y="0"/>
                    </a:lnTo>
                    <a:cubicBezTo>
                      <a:pt x="219030" y="0"/>
                      <a:pt x="229694" y="10664"/>
                      <a:pt x="229694" y="24610"/>
                    </a:cubicBezTo>
                    <a:lnTo>
                      <a:pt x="229694" y="287117"/>
                    </a:lnTo>
                    <a:cubicBezTo>
                      <a:pt x="229694" y="301063"/>
                      <a:pt x="219030" y="311727"/>
                      <a:pt x="205084" y="311727"/>
                    </a:cubicBezTo>
                    <a:lnTo>
                      <a:pt x="24610" y="311727"/>
                    </a:lnTo>
                    <a:cubicBezTo>
                      <a:pt x="10664" y="311727"/>
                      <a:pt x="0" y="301063"/>
                      <a:pt x="0" y="287117"/>
                    </a:cubicBezTo>
                    <a:lnTo>
                      <a:pt x="0" y="24610"/>
                    </a:lnTo>
                    <a:cubicBezTo>
                      <a:pt x="0" y="10664"/>
                      <a:pt x="10664" y="0"/>
                      <a:pt x="24610" y="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1" name="任意多边形: 形状 369"/>
              <p:cNvSpPr/>
              <p:nvPr/>
            </p:nvSpPr>
            <p:spPr>
              <a:xfrm>
                <a:off x="6768674" y="926978"/>
                <a:ext cx="98440" cy="98440"/>
              </a:xfrm>
              <a:custGeom>
                <a:avLst/>
                <a:gdLst>
                  <a:gd name="connsiteX0" fmla="*/ 98440 w 98440"/>
                  <a:gd name="connsiteY0" fmla="*/ 49220 h 98440"/>
                  <a:gd name="connsiteX1" fmla="*/ 49220 w 98440"/>
                  <a:gd name="connsiteY1" fmla="*/ 98440 h 98440"/>
                  <a:gd name="connsiteX2" fmla="*/ 0 w 98440"/>
                  <a:gd name="connsiteY2" fmla="*/ 49220 h 98440"/>
                  <a:gd name="connsiteX3" fmla="*/ 49220 w 98440"/>
                  <a:gd name="connsiteY3" fmla="*/ 0 h 98440"/>
                  <a:gd name="connsiteX4" fmla="*/ 98440 w 98440"/>
                  <a:gd name="connsiteY4" fmla="*/ 4922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40" h="98440">
                    <a:moveTo>
                      <a:pt x="98440" y="49220"/>
                    </a:moveTo>
                    <a:cubicBezTo>
                      <a:pt x="98440" y="76404"/>
                      <a:pt x="76404" y="98440"/>
                      <a:pt x="49220" y="98440"/>
                    </a:cubicBezTo>
                    <a:cubicBezTo>
                      <a:pt x="22036" y="98440"/>
                      <a:pt x="0" y="76404"/>
                      <a:pt x="0" y="49220"/>
                    </a:cubicBezTo>
                    <a:cubicBezTo>
                      <a:pt x="0" y="22037"/>
                      <a:pt x="22036" y="0"/>
                      <a:pt x="49220" y="0"/>
                    </a:cubicBezTo>
                    <a:cubicBezTo>
                      <a:pt x="76404" y="0"/>
                      <a:pt x="98440" y="22037"/>
                      <a:pt x="98440" y="49220"/>
                    </a:cubicBez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2" name="任意多边形: 形状 370"/>
              <p:cNvSpPr/>
              <p:nvPr/>
            </p:nvSpPr>
            <p:spPr>
              <a:xfrm>
                <a:off x="6735861" y="779318"/>
                <a:ext cx="164067" cy="114847"/>
              </a:xfrm>
              <a:custGeom>
                <a:avLst/>
                <a:gdLst>
                  <a:gd name="connsiteX0" fmla="*/ 0 w 164066"/>
                  <a:gd name="connsiteY0" fmla="*/ 0 h 114846"/>
                  <a:gd name="connsiteX1" fmla="*/ 164067 w 164066"/>
                  <a:gd name="connsiteY1" fmla="*/ 0 h 114846"/>
                  <a:gd name="connsiteX2" fmla="*/ 164067 w 164066"/>
                  <a:gd name="connsiteY2" fmla="*/ 114847 h 114846"/>
                  <a:gd name="connsiteX3" fmla="*/ 0 w 164066"/>
                  <a:gd name="connsiteY3" fmla="*/ 114847 h 11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066" h="114846">
                    <a:moveTo>
                      <a:pt x="0" y="0"/>
                    </a:moveTo>
                    <a:lnTo>
                      <a:pt x="164067" y="0"/>
                    </a:lnTo>
                    <a:lnTo>
                      <a:pt x="164067" y="114847"/>
                    </a:lnTo>
                    <a:lnTo>
                      <a:pt x="0" y="114847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</p:grpSp>
      <p:grpSp>
        <p:nvGrpSpPr>
          <p:cNvPr id="23" name="组合 2"/>
          <p:cNvGrpSpPr/>
          <p:nvPr/>
        </p:nvGrpSpPr>
        <p:grpSpPr>
          <a:xfrm>
            <a:off x="9125651" y="3883306"/>
            <a:ext cx="873125" cy="873125"/>
            <a:chOff x="11769820" y="10764795"/>
            <a:chExt cx="873125" cy="873125"/>
          </a:xfrm>
        </p:grpSpPr>
        <p:sp>
          <p:nvSpPr>
            <p:cNvPr id="24" name="椭圆 215"/>
            <p:cNvSpPr/>
            <p:nvPr/>
          </p:nvSpPr>
          <p:spPr>
            <a:xfrm>
              <a:off x="11769820" y="10764795"/>
              <a:ext cx="873125" cy="873125"/>
            </a:xfrm>
            <a:prstGeom prst="ellipse">
              <a:avLst/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5" name="组合 253"/>
            <p:cNvGrpSpPr/>
            <p:nvPr/>
          </p:nvGrpSpPr>
          <p:grpSpPr>
            <a:xfrm>
              <a:off x="12091535" y="11045494"/>
              <a:ext cx="229694" cy="311727"/>
              <a:chOff x="8146837" y="746505"/>
              <a:chExt cx="229694" cy="311727"/>
            </a:xfrm>
          </p:grpSpPr>
          <p:sp>
            <p:nvSpPr>
              <p:cNvPr id="26" name="任意多边形: 形状 254"/>
              <p:cNvSpPr/>
              <p:nvPr/>
            </p:nvSpPr>
            <p:spPr>
              <a:xfrm>
                <a:off x="8146837" y="746505"/>
                <a:ext cx="229694" cy="311727"/>
              </a:xfrm>
              <a:custGeom>
                <a:avLst/>
                <a:gdLst>
                  <a:gd name="connsiteX0" fmla="*/ 16407 w 229693"/>
                  <a:gd name="connsiteY0" fmla="*/ 0 h 311727"/>
                  <a:gd name="connsiteX1" fmla="*/ 213287 w 229693"/>
                  <a:gd name="connsiteY1" fmla="*/ 0 h 311727"/>
                  <a:gd name="connsiteX2" fmla="*/ 229694 w 229693"/>
                  <a:gd name="connsiteY2" fmla="*/ 16407 h 311727"/>
                  <a:gd name="connsiteX3" fmla="*/ 229694 w 229693"/>
                  <a:gd name="connsiteY3" fmla="*/ 295321 h 311727"/>
                  <a:gd name="connsiteX4" fmla="*/ 213287 w 229693"/>
                  <a:gd name="connsiteY4" fmla="*/ 311727 h 311727"/>
                  <a:gd name="connsiteX5" fmla="*/ 16407 w 229693"/>
                  <a:gd name="connsiteY5" fmla="*/ 311727 h 311727"/>
                  <a:gd name="connsiteX6" fmla="*/ 0 w 229693"/>
                  <a:gd name="connsiteY6" fmla="*/ 295321 h 311727"/>
                  <a:gd name="connsiteX7" fmla="*/ 0 w 229693"/>
                  <a:gd name="connsiteY7" fmla="*/ 16407 h 311727"/>
                  <a:gd name="connsiteX8" fmla="*/ 16407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16407" y="0"/>
                    </a:moveTo>
                    <a:lnTo>
                      <a:pt x="213287" y="0"/>
                    </a:lnTo>
                    <a:cubicBezTo>
                      <a:pt x="222311" y="0"/>
                      <a:pt x="229694" y="7383"/>
                      <a:pt x="229694" y="16407"/>
                    </a:cubicBezTo>
                    <a:lnTo>
                      <a:pt x="229694" y="295321"/>
                    </a:lnTo>
                    <a:cubicBezTo>
                      <a:pt x="229694" y="304344"/>
                      <a:pt x="222311" y="311727"/>
                      <a:pt x="213287" y="311727"/>
                    </a:cubicBezTo>
                    <a:lnTo>
                      <a:pt x="16407" y="311727"/>
                    </a:lnTo>
                    <a:cubicBezTo>
                      <a:pt x="7383" y="311727"/>
                      <a:pt x="0" y="304344"/>
                      <a:pt x="0" y="295321"/>
                    </a:cubicBezTo>
                    <a:lnTo>
                      <a:pt x="0" y="16407"/>
                    </a:lnTo>
                    <a:cubicBezTo>
                      <a:pt x="0" y="7383"/>
                      <a:pt x="7383" y="0"/>
                      <a:pt x="16407" y="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" name="任意多边形: 形状 257"/>
              <p:cNvSpPr/>
              <p:nvPr/>
            </p:nvSpPr>
            <p:spPr>
              <a:xfrm>
                <a:off x="8228870" y="779318"/>
                <a:ext cx="65627" cy="65627"/>
              </a:xfrm>
              <a:custGeom>
                <a:avLst/>
                <a:gdLst>
                  <a:gd name="connsiteX0" fmla="*/ 65627 w 65626"/>
                  <a:gd name="connsiteY0" fmla="*/ 32813 h 65626"/>
                  <a:gd name="connsiteX1" fmla="*/ 32813 w 65626"/>
                  <a:gd name="connsiteY1" fmla="*/ 65627 h 65626"/>
                  <a:gd name="connsiteX2" fmla="*/ 0 w 65626"/>
                  <a:gd name="connsiteY2" fmla="*/ 32813 h 65626"/>
                  <a:gd name="connsiteX3" fmla="*/ 32813 w 65626"/>
                  <a:gd name="connsiteY3" fmla="*/ 0 h 65626"/>
                  <a:gd name="connsiteX4" fmla="*/ 65627 w 65626"/>
                  <a:gd name="connsiteY4" fmla="*/ 32813 h 65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26" h="65626">
                    <a:moveTo>
                      <a:pt x="65627" y="32813"/>
                    </a:moveTo>
                    <a:cubicBezTo>
                      <a:pt x="65627" y="50936"/>
                      <a:pt x="50936" y="65627"/>
                      <a:pt x="32813" y="65627"/>
                    </a:cubicBezTo>
                    <a:cubicBezTo>
                      <a:pt x="14691" y="65627"/>
                      <a:pt x="0" y="50936"/>
                      <a:pt x="0" y="32813"/>
                    </a:cubicBezTo>
                    <a:cubicBezTo>
                      <a:pt x="0" y="14691"/>
                      <a:pt x="14691" y="0"/>
                      <a:pt x="32813" y="0"/>
                    </a:cubicBezTo>
                    <a:cubicBezTo>
                      <a:pt x="50936" y="0"/>
                      <a:pt x="65627" y="14691"/>
                      <a:pt x="65627" y="32813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" name="任意多边形: 形状 258"/>
              <p:cNvSpPr/>
              <p:nvPr/>
            </p:nvSpPr>
            <p:spPr>
              <a:xfrm>
                <a:off x="8187853" y="877758"/>
                <a:ext cx="147660" cy="147660"/>
              </a:xfrm>
              <a:custGeom>
                <a:avLst/>
                <a:gdLst>
                  <a:gd name="connsiteX0" fmla="*/ 147660 w 147660"/>
                  <a:gd name="connsiteY0" fmla="*/ 73830 h 147660"/>
                  <a:gd name="connsiteX1" fmla="*/ 73830 w 147660"/>
                  <a:gd name="connsiteY1" fmla="*/ 147660 h 147660"/>
                  <a:gd name="connsiteX2" fmla="*/ 0 w 147660"/>
                  <a:gd name="connsiteY2" fmla="*/ 73830 h 147660"/>
                  <a:gd name="connsiteX3" fmla="*/ 73830 w 147660"/>
                  <a:gd name="connsiteY3" fmla="*/ 0 h 147660"/>
                  <a:gd name="connsiteX4" fmla="*/ 147660 w 147660"/>
                  <a:gd name="connsiteY4" fmla="*/ 7383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660" h="147660">
                    <a:moveTo>
                      <a:pt x="147660" y="73830"/>
                    </a:moveTo>
                    <a:cubicBezTo>
                      <a:pt x="147660" y="114605"/>
                      <a:pt x="114606" y="147660"/>
                      <a:pt x="73830" y="147660"/>
                    </a:cubicBezTo>
                    <a:cubicBezTo>
                      <a:pt x="33055" y="147660"/>
                      <a:pt x="0" y="114605"/>
                      <a:pt x="0" y="73830"/>
                    </a:cubicBezTo>
                    <a:cubicBezTo>
                      <a:pt x="0" y="33055"/>
                      <a:pt x="33055" y="0"/>
                      <a:pt x="73830" y="0"/>
                    </a:cubicBezTo>
                    <a:cubicBezTo>
                      <a:pt x="114606" y="0"/>
                      <a:pt x="147660" y="33055"/>
                      <a:pt x="147660" y="7383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" name="任意多边形: 形状 264"/>
              <p:cNvSpPr/>
              <p:nvPr/>
            </p:nvSpPr>
            <p:spPr>
              <a:xfrm>
                <a:off x="8220667" y="910572"/>
                <a:ext cx="82033" cy="82033"/>
              </a:xfrm>
              <a:custGeom>
                <a:avLst/>
                <a:gdLst>
                  <a:gd name="connsiteX0" fmla="*/ 82033 w 82033"/>
                  <a:gd name="connsiteY0" fmla="*/ 41017 h 82033"/>
                  <a:gd name="connsiteX1" fmla="*/ 41017 w 82033"/>
                  <a:gd name="connsiteY1" fmla="*/ 82033 h 82033"/>
                  <a:gd name="connsiteX2" fmla="*/ 0 w 82033"/>
                  <a:gd name="connsiteY2" fmla="*/ 41017 h 82033"/>
                  <a:gd name="connsiteX3" fmla="*/ 41017 w 82033"/>
                  <a:gd name="connsiteY3" fmla="*/ 0 h 82033"/>
                  <a:gd name="connsiteX4" fmla="*/ 82033 w 82033"/>
                  <a:gd name="connsiteY4" fmla="*/ 41017 h 8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82033">
                    <a:moveTo>
                      <a:pt x="82033" y="41017"/>
                    </a:moveTo>
                    <a:cubicBezTo>
                      <a:pt x="82033" y="63670"/>
                      <a:pt x="63670" y="82033"/>
                      <a:pt x="41017" y="82033"/>
                    </a:cubicBezTo>
                    <a:cubicBezTo>
                      <a:pt x="18364" y="82033"/>
                      <a:pt x="0" y="63670"/>
                      <a:pt x="0" y="41017"/>
                    </a:cubicBezTo>
                    <a:cubicBezTo>
                      <a:pt x="0" y="18364"/>
                      <a:pt x="18364" y="0"/>
                      <a:pt x="41017" y="0"/>
                    </a:cubicBezTo>
                    <a:cubicBezTo>
                      <a:pt x="63670" y="0"/>
                      <a:pt x="82033" y="18364"/>
                      <a:pt x="82033" y="41017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</p:grpSp>
      <p:sp>
        <p:nvSpPr>
          <p:cNvPr id="31" name="文本框 173"/>
          <p:cNvSpPr txBox="1"/>
          <p:nvPr/>
        </p:nvSpPr>
        <p:spPr>
          <a:xfrm>
            <a:off x="2623820" y="4451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800" b="1" dirty="0">
                <a:solidFill>
                  <a:srgbClr val="FFCA2A"/>
                </a:solidFill>
                <a:latin typeface="+mj-lt"/>
              </a:rPr>
              <a:t> Design for Environment</a:t>
            </a:r>
            <a:endParaRPr lang="en-US" altLang="en-US" sz="2800" b="1" dirty="0">
              <a:solidFill>
                <a:srgbClr val="FFCA2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73"/>
          <p:cNvSpPr txBox="1"/>
          <p:nvPr/>
        </p:nvSpPr>
        <p:spPr>
          <a:xfrm>
            <a:off x="2623820" y="445135"/>
            <a:ext cx="7724140" cy="52197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" altLang="en-US" sz="2800" b="1" dirty="0">
                <a:solidFill>
                  <a:srgbClr val="FFCA2A"/>
                </a:solidFill>
                <a:latin typeface="+mj-lt"/>
              </a:rPr>
              <a:t>Resources</a:t>
            </a:r>
            <a:endParaRPr lang="" altLang="en-US" sz="28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375" name="矩形: 圆角 374"/>
          <p:cNvSpPr/>
          <p:nvPr/>
        </p:nvSpPr>
        <p:spPr>
          <a:xfrm>
            <a:off x="1265555" y="1374140"/>
            <a:ext cx="9658985" cy="872490"/>
          </a:xfrm>
          <a:prstGeom prst="roundRect">
            <a:avLst>
              <a:gd name="adj" fmla="val 1969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" name="组合 1"/>
          <p:cNvGrpSpPr/>
          <p:nvPr/>
        </p:nvGrpSpPr>
        <p:grpSpPr>
          <a:xfrm>
            <a:off x="543463" y="1850005"/>
            <a:ext cx="873125" cy="873125"/>
            <a:chOff x="9310816" y="10764795"/>
            <a:chExt cx="873125" cy="873125"/>
          </a:xfrm>
        </p:grpSpPr>
        <p:sp>
          <p:nvSpPr>
            <p:cNvPr id="6" name="椭圆 213"/>
            <p:cNvSpPr/>
            <p:nvPr/>
          </p:nvSpPr>
          <p:spPr>
            <a:xfrm>
              <a:off x="9310816" y="10764795"/>
              <a:ext cx="873125" cy="873125"/>
            </a:xfrm>
            <a:prstGeom prst="ellipse">
              <a:avLst/>
            </a:prstGeom>
            <a:gradFill>
              <a:gsLst>
                <a:gs pos="0">
                  <a:srgbClr val="7D70E6"/>
                </a:gs>
                <a:gs pos="100000">
                  <a:srgbClr val="6D61D4"/>
                </a:gs>
              </a:gsLst>
              <a:lin ang="5400000" scaled="1"/>
            </a:gradFill>
            <a:ln>
              <a:noFill/>
            </a:ln>
            <a:effectLst>
              <a:outerShdw blurRad="228600" dist="50800" dir="5400000" algn="t" rotWithShape="0">
                <a:srgbClr val="7367DB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 dirty="0"/>
            </a:p>
          </p:txBody>
        </p:sp>
        <p:grpSp>
          <p:nvGrpSpPr>
            <p:cNvPr id="7" name="组合 216"/>
            <p:cNvGrpSpPr/>
            <p:nvPr/>
          </p:nvGrpSpPr>
          <p:grpSpPr>
            <a:xfrm>
              <a:off x="9607921" y="11045493"/>
              <a:ext cx="278914" cy="311728"/>
              <a:chOff x="8130430" y="4355978"/>
              <a:chExt cx="278914" cy="311728"/>
            </a:xfrm>
          </p:grpSpPr>
          <p:sp>
            <p:nvSpPr>
              <p:cNvPr id="8" name="任意多边形: 形状 217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9" name="任意多边形: 形状 218"/>
              <p:cNvSpPr/>
              <p:nvPr/>
            </p:nvSpPr>
            <p:spPr>
              <a:xfrm>
                <a:off x="8146837" y="453645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0" name="任意多边形: 形状 219"/>
              <p:cNvSpPr/>
              <p:nvPr/>
            </p:nvSpPr>
            <p:spPr>
              <a:xfrm>
                <a:off x="8146837" y="448723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1" name="任意多边形: 形状 220"/>
              <p:cNvSpPr/>
              <p:nvPr/>
            </p:nvSpPr>
            <p:spPr>
              <a:xfrm>
                <a:off x="8146837" y="4438012"/>
                <a:ext cx="246100" cy="8203"/>
              </a:xfrm>
              <a:custGeom>
                <a:avLst/>
                <a:gdLst>
                  <a:gd name="connsiteX0" fmla="*/ 0 w 246100"/>
                  <a:gd name="connsiteY0" fmla="*/ 0 h 0"/>
                  <a:gd name="connsiteX1" fmla="*/ 246100 w 246100"/>
                  <a:gd name="connsiteY1" fmla="*/ 0 h 0"/>
                  <a:gd name="connsiteX2" fmla="*/ 0 w 24610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00">
                    <a:moveTo>
                      <a:pt x="0" y="0"/>
                    </a:moveTo>
                    <a:lnTo>
                      <a:pt x="2461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2" name="任意多边形: 形状 221"/>
              <p:cNvSpPr/>
              <p:nvPr/>
            </p:nvSpPr>
            <p:spPr>
              <a:xfrm>
                <a:off x="8146837" y="4388792"/>
                <a:ext cx="246100" cy="278914"/>
              </a:xfrm>
              <a:custGeom>
                <a:avLst/>
                <a:gdLst>
                  <a:gd name="connsiteX0" fmla="*/ 246100 w 246100"/>
                  <a:gd name="connsiteY0" fmla="*/ 278914 h 278913"/>
                  <a:gd name="connsiteX1" fmla="*/ 246100 w 246100"/>
                  <a:gd name="connsiteY1" fmla="*/ 0 h 278913"/>
                  <a:gd name="connsiteX2" fmla="*/ 0 w 246100"/>
                  <a:gd name="connsiteY2" fmla="*/ 0 h 278913"/>
                  <a:gd name="connsiteX3" fmla="*/ 0 w 246100"/>
                  <a:gd name="connsiteY3" fmla="*/ 278914 h 278913"/>
                  <a:gd name="connsiteX4" fmla="*/ 246100 w 246100"/>
                  <a:gd name="connsiteY4" fmla="*/ 278914 h 27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00" h="278913">
                    <a:moveTo>
                      <a:pt x="246100" y="278914"/>
                    </a:moveTo>
                    <a:lnTo>
                      <a:pt x="246100" y="0"/>
                    </a:lnTo>
                    <a:lnTo>
                      <a:pt x="0" y="0"/>
                    </a:lnTo>
                    <a:lnTo>
                      <a:pt x="0" y="278914"/>
                    </a:lnTo>
                    <a:lnTo>
                      <a:pt x="246100" y="278914"/>
                    </a:ln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3" name="任意多边形: 形状 249"/>
              <p:cNvSpPr/>
              <p:nvPr/>
            </p:nvSpPr>
            <p:spPr>
              <a:xfrm>
                <a:off x="8130430" y="4355978"/>
                <a:ext cx="278914" cy="32813"/>
              </a:xfrm>
              <a:custGeom>
                <a:avLst/>
                <a:gdLst>
                  <a:gd name="connsiteX0" fmla="*/ 0 w 278913"/>
                  <a:gd name="connsiteY0" fmla="*/ 24610 h 32813"/>
                  <a:gd name="connsiteX1" fmla="*/ 8203 w 278913"/>
                  <a:gd name="connsiteY1" fmla="*/ 32813 h 32813"/>
                  <a:gd name="connsiteX2" fmla="*/ 270711 w 278913"/>
                  <a:gd name="connsiteY2" fmla="*/ 32813 h 32813"/>
                  <a:gd name="connsiteX3" fmla="*/ 278914 w 278913"/>
                  <a:gd name="connsiteY3" fmla="*/ 24610 h 32813"/>
                  <a:gd name="connsiteX4" fmla="*/ 278914 w 278913"/>
                  <a:gd name="connsiteY4" fmla="*/ 8203 h 32813"/>
                  <a:gd name="connsiteX5" fmla="*/ 270711 w 278913"/>
                  <a:gd name="connsiteY5" fmla="*/ 0 h 32813"/>
                  <a:gd name="connsiteX6" fmla="*/ 8203 w 278913"/>
                  <a:gd name="connsiteY6" fmla="*/ 0 h 32813"/>
                  <a:gd name="connsiteX7" fmla="*/ 0 w 278913"/>
                  <a:gd name="connsiteY7" fmla="*/ 8203 h 32813"/>
                  <a:gd name="connsiteX8" fmla="*/ 0 w 278913"/>
                  <a:gd name="connsiteY8" fmla="*/ 24610 h 3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13" h="32813">
                    <a:moveTo>
                      <a:pt x="0" y="24610"/>
                    </a:moveTo>
                    <a:cubicBezTo>
                      <a:pt x="0" y="29532"/>
                      <a:pt x="4102" y="32813"/>
                      <a:pt x="8203" y="32813"/>
                    </a:cubicBezTo>
                    <a:lnTo>
                      <a:pt x="270711" y="32813"/>
                    </a:lnTo>
                    <a:cubicBezTo>
                      <a:pt x="275632" y="32813"/>
                      <a:pt x="278914" y="29532"/>
                      <a:pt x="278914" y="24610"/>
                    </a:cubicBezTo>
                    <a:lnTo>
                      <a:pt x="278914" y="8203"/>
                    </a:lnTo>
                    <a:cubicBezTo>
                      <a:pt x="278914" y="3282"/>
                      <a:pt x="274812" y="0"/>
                      <a:pt x="270711" y="0"/>
                    </a:cubicBezTo>
                    <a:lnTo>
                      <a:pt x="8203" y="0"/>
                    </a:lnTo>
                    <a:cubicBezTo>
                      <a:pt x="3282" y="0"/>
                      <a:pt x="0" y="3282"/>
                      <a:pt x="0" y="8203"/>
                    </a:cubicBezTo>
                    <a:lnTo>
                      <a:pt x="0" y="24610"/>
                    </a:lnTo>
                    <a:close/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4" name="任意多边形: 形状 250"/>
              <p:cNvSpPr/>
              <p:nvPr/>
            </p:nvSpPr>
            <p:spPr>
              <a:xfrm>
                <a:off x="8228870" y="4569266"/>
                <a:ext cx="82033" cy="98440"/>
              </a:xfrm>
              <a:custGeom>
                <a:avLst/>
                <a:gdLst>
                  <a:gd name="connsiteX0" fmla="*/ 82033 w 82033"/>
                  <a:gd name="connsiteY0" fmla="*/ 98440 h 98440"/>
                  <a:gd name="connsiteX1" fmla="*/ 82033 w 82033"/>
                  <a:gd name="connsiteY1" fmla="*/ 41017 h 98440"/>
                  <a:gd name="connsiteX2" fmla="*/ 41017 w 82033"/>
                  <a:gd name="connsiteY2" fmla="*/ 0 h 98440"/>
                  <a:gd name="connsiteX3" fmla="*/ 0 w 82033"/>
                  <a:gd name="connsiteY3" fmla="*/ 41017 h 98440"/>
                  <a:gd name="connsiteX4" fmla="*/ 0 w 82033"/>
                  <a:gd name="connsiteY4" fmla="*/ 98440 h 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98440">
                    <a:moveTo>
                      <a:pt x="82033" y="98440"/>
                    </a:moveTo>
                    <a:lnTo>
                      <a:pt x="82033" y="41017"/>
                    </a:lnTo>
                    <a:cubicBezTo>
                      <a:pt x="82033" y="18047"/>
                      <a:pt x="63986" y="0"/>
                      <a:pt x="41017" y="0"/>
                    </a:cubicBezTo>
                    <a:cubicBezTo>
                      <a:pt x="18047" y="0"/>
                      <a:pt x="0" y="18047"/>
                      <a:pt x="0" y="41017"/>
                    </a:cubicBezTo>
                    <a:lnTo>
                      <a:pt x="0" y="9844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5" name="任意多边形: 形状 251"/>
              <p:cNvSpPr/>
              <p:nvPr/>
            </p:nvSpPr>
            <p:spPr>
              <a:xfrm>
                <a:off x="8228870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16" name="任意多边形: 形状 252"/>
              <p:cNvSpPr/>
              <p:nvPr/>
            </p:nvSpPr>
            <p:spPr>
              <a:xfrm>
                <a:off x="8310904" y="4388792"/>
                <a:ext cx="8203" cy="147660"/>
              </a:xfrm>
              <a:custGeom>
                <a:avLst/>
                <a:gdLst>
                  <a:gd name="connsiteX0" fmla="*/ 0 w 0"/>
                  <a:gd name="connsiteY0" fmla="*/ 0 h 147660"/>
                  <a:gd name="connsiteX1" fmla="*/ 0 w 0"/>
                  <a:gd name="connsiteY1" fmla="*/ 14766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7660">
                    <a:moveTo>
                      <a:pt x="0" y="0"/>
                    </a:moveTo>
                    <a:lnTo>
                      <a:pt x="0" y="147660"/>
                    </a:lnTo>
                  </a:path>
                </a:pathLst>
              </a:custGeom>
              <a:noFill/>
              <a:ln w="1640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</p:grpSp>
      <p:grpSp>
        <p:nvGrpSpPr>
          <p:cNvPr id="23" name="组合 2"/>
          <p:cNvGrpSpPr/>
          <p:nvPr/>
        </p:nvGrpSpPr>
        <p:grpSpPr>
          <a:xfrm>
            <a:off x="10372791" y="1879246"/>
            <a:ext cx="873125" cy="873125"/>
            <a:chOff x="11769820" y="10764795"/>
            <a:chExt cx="873125" cy="873125"/>
          </a:xfrm>
        </p:grpSpPr>
        <p:sp>
          <p:nvSpPr>
            <p:cNvPr id="24" name="椭圆 215"/>
            <p:cNvSpPr/>
            <p:nvPr/>
          </p:nvSpPr>
          <p:spPr>
            <a:xfrm>
              <a:off x="11769820" y="10764795"/>
              <a:ext cx="873125" cy="873125"/>
            </a:xfrm>
            <a:prstGeom prst="ellipse">
              <a:avLst/>
            </a:prstGeom>
            <a:solidFill>
              <a:srgbClr val="FFCA2A"/>
            </a:solidFill>
            <a:ln>
              <a:noFill/>
            </a:ln>
            <a:effectLst>
              <a:outerShdw blurRad="228600" dist="50800" dir="5400000" algn="t" rotWithShape="0">
                <a:schemeClr val="accent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5" name="组合 253"/>
            <p:cNvGrpSpPr/>
            <p:nvPr/>
          </p:nvGrpSpPr>
          <p:grpSpPr>
            <a:xfrm>
              <a:off x="12091535" y="11045494"/>
              <a:ext cx="229694" cy="311727"/>
              <a:chOff x="8146837" y="746505"/>
              <a:chExt cx="229694" cy="311727"/>
            </a:xfrm>
          </p:grpSpPr>
          <p:sp>
            <p:nvSpPr>
              <p:cNvPr id="26" name="任意多边形: 形状 254"/>
              <p:cNvSpPr/>
              <p:nvPr/>
            </p:nvSpPr>
            <p:spPr>
              <a:xfrm>
                <a:off x="8146837" y="746505"/>
                <a:ext cx="229694" cy="311727"/>
              </a:xfrm>
              <a:custGeom>
                <a:avLst/>
                <a:gdLst>
                  <a:gd name="connsiteX0" fmla="*/ 16407 w 229693"/>
                  <a:gd name="connsiteY0" fmla="*/ 0 h 311727"/>
                  <a:gd name="connsiteX1" fmla="*/ 213287 w 229693"/>
                  <a:gd name="connsiteY1" fmla="*/ 0 h 311727"/>
                  <a:gd name="connsiteX2" fmla="*/ 229694 w 229693"/>
                  <a:gd name="connsiteY2" fmla="*/ 16407 h 311727"/>
                  <a:gd name="connsiteX3" fmla="*/ 229694 w 229693"/>
                  <a:gd name="connsiteY3" fmla="*/ 295321 h 311727"/>
                  <a:gd name="connsiteX4" fmla="*/ 213287 w 229693"/>
                  <a:gd name="connsiteY4" fmla="*/ 311727 h 311727"/>
                  <a:gd name="connsiteX5" fmla="*/ 16407 w 229693"/>
                  <a:gd name="connsiteY5" fmla="*/ 311727 h 311727"/>
                  <a:gd name="connsiteX6" fmla="*/ 0 w 229693"/>
                  <a:gd name="connsiteY6" fmla="*/ 295321 h 311727"/>
                  <a:gd name="connsiteX7" fmla="*/ 0 w 229693"/>
                  <a:gd name="connsiteY7" fmla="*/ 16407 h 311727"/>
                  <a:gd name="connsiteX8" fmla="*/ 16407 w 229693"/>
                  <a:gd name="connsiteY8" fmla="*/ 0 h 31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9693" h="311727">
                    <a:moveTo>
                      <a:pt x="16407" y="0"/>
                    </a:moveTo>
                    <a:lnTo>
                      <a:pt x="213287" y="0"/>
                    </a:lnTo>
                    <a:cubicBezTo>
                      <a:pt x="222311" y="0"/>
                      <a:pt x="229694" y="7383"/>
                      <a:pt x="229694" y="16407"/>
                    </a:cubicBezTo>
                    <a:lnTo>
                      <a:pt x="229694" y="295321"/>
                    </a:lnTo>
                    <a:cubicBezTo>
                      <a:pt x="229694" y="304344"/>
                      <a:pt x="222311" y="311727"/>
                      <a:pt x="213287" y="311727"/>
                    </a:cubicBezTo>
                    <a:lnTo>
                      <a:pt x="16407" y="311727"/>
                    </a:lnTo>
                    <a:cubicBezTo>
                      <a:pt x="7383" y="311727"/>
                      <a:pt x="0" y="304344"/>
                      <a:pt x="0" y="295321"/>
                    </a:cubicBezTo>
                    <a:lnTo>
                      <a:pt x="0" y="16407"/>
                    </a:lnTo>
                    <a:cubicBezTo>
                      <a:pt x="0" y="7383"/>
                      <a:pt x="7383" y="0"/>
                      <a:pt x="16407" y="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" name="任意多边形: 形状 257"/>
              <p:cNvSpPr/>
              <p:nvPr/>
            </p:nvSpPr>
            <p:spPr>
              <a:xfrm>
                <a:off x="8228870" y="779318"/>
                <a:ext cx="65627" cy="65627"/>
              </a:xfrm>
              <a:custGeom>
                <a:avLst/>
                <a:gdLst>
                  <a:gd name="connsiteX0" fmla="*/ 65627 w 65626"/>
                  <a:gd name="connsiteY0" fmla="*/ 32813 h 65626"/>
                  <a:gd name="connsiteX1" fmla="*/ 32813 w 65626"/>
                  <a:gd name="connsiteY1" fmla="*/ 65627 h 65626"/>
                  <a:gd name="connsiteX2" fmla="*/ 0 w 65626"/>
                  <a:gd name="connsiteY2" fmla="*/ 32813 h 65626"/>
                  <a:gd name="connsiteX3" fmla="*/ 32813 w 65626"/>
                  <a:gd name="connsiteY3" fmla="*/ 0 h 65626"/>
                  <a:gd name="connsiteX4" fmla="*/ 65627 w 65626"/>
                  <a:gd name="connsiteY4" fmla="*/ 32813 h 65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26" h="65626">
                    <a:moveTo>
                      <a:pt x="65627" y="32813"/>
                    </a:moveTo>
                    <a:cubicBezTo>
                      <a:pt x="65627" y="50936"/>
                      <a:pt x="50936" y="65627"/>
                      <a:pt x="32813" y="65627"/>
                    </a:cubicBezTo>
                    <a:cubicBezTo>
                      <a:pt x="14691" y="65627"/>
                      <a:pt x="0" y="50936"/>
                      <a:pt x="0" y="32813"/>
                    </a:cubicBezTo>
                    <a:cubicBezTo>
                      <a:pt x="0" y="14691"/>
                      <a:pt x="14691" y="0"/>
                      <a:pt x="32813" y="0"/>
                    </a:cubicBezTo>
                    <a:cubicBezTo>
                      <a:pt x="50936" y="0"/>
                      <a:pt x="65627" y="14691"/>
                      <a:pt x="65627" y="32813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8" name="任意多边形: 形状 258"/>
              <p:cNvSpPr/>
              <p:nvPr/>
            </p:nvSpPr>
            <p:spPr>
              <a:xfrm>
                <a:off x="8187853" y="877758"/>
                <a:ext cx="147660" cy="147660"/>
              </a:xfrm>
              <a:custGeom>
                <a:avLst/>
                <a:gdLst>
                  <a:gd name="connsiteX0" fmla="*/ 147660 w 147660"/>
                  <a:gd name="connsiteY0" fmla="*/ 73830 h 147660"/>
                  <a:gd name="connsiteX1" fmla="*/ 73830 w 147660"/>
                  <a:gd name="connsiteY1" fmla="*/ 147660 h 147660"/>
                  <a:gd name="connsiteX2" fmla="*/ 0 w 147660"/>
                  <a:gd name="connsiteY2" fmla="*/ 73830 h 147660"/>
                  <a:gd name="connsiteX3" fmla="*/ 73830 w 147660"/>
                  <a:gd name="connsiteY3" fmla="*/ 0 h 147660"/>
                  <a:gd name="connsiteX4" fmla="*/ 147660 w 147660"/>
                  <a:gd name="connsiteY4" fmla="*/ 73830 h 14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660" h="147660">
                    <a:moveTo>
                      <a:pt x="147660" y="73830"/>
                    </a:moveTo>
                    <a:cubicBezTo>
                      <a:pt x="147660" y="114605"/>
                      <a:pt x="114606" y="147660"/>
                      <a:pt x="73830" y="147660"/>
                    </a:cubicBezTo>
                    <a:cubicBezTo>
                      <a:pt x="33055" y="147660"/>
                      <a:pt x="0" y="114605"/>
                      <a:pt x="0" y="73830"/>
                    </a:cubicBezTo>
                    <a:cubicBezTo>
                      <a:pt x="0" y="33055"/>
                      <a:pt x="33055" y="0"/>
                      <a:pt x="73830" y="0"/>
                    </a:cubicBezTo>
                    <a:cubicBezTo>
                      <a:pt x="114606" y="0"/>
                      <a:pt x="147660" y="33055"/>
                      <a:pt x="147660" y="73830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9" name="任意多边形: 形状 264"/>
              <p:cNvSpPr/>
              <p:nvPr/>
            </p:nvSpPr>
            <p:spPr>
              <a:xfrm>
                <a:off x="8220667" y="910572"/>
                <a:ext cx="82033" cy="82033"/>
              </a:xfrm>
              <a:custGeom>
                <a:avLst/>
                <a:gdLst>
                  <a:gd name="connsiteX0" fmla="*/ 82033 w 82033"/>
                  <a:gd name="connsiteY0" fmla="*/ 41017 h 82033"/>
                  <a:gd name="connsiteX1" fmla="*/ 41017 w 82033"/>
                  <a:gd name="connsiteY1" fmla="*/ 82033 h 82033"/>
                  <a:gd name="connsiteX2" fmla="*/ 0 w 82033"/>
                  <a:gd name="connsiteY2" fmla="*/ 41017 h 82033"/>
                  <a:gd name="connsiteX3" fmla="*/ 41017 w 82033"/>
                  <a:gd name="connsiteY3" fmla="*/ 0 h 82033"/>
                  <a:gd name="connsiteX4" fmla="*/ 82033 w 82033"/>
                  <a:gd name="connsiteY4" fmla="*/ 41017 h 8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33" h="82033">
                    <a:moveTo>
                      <a:pt x="82033" y="41017"/>
                    </a:moveTo>
                    <a:cubicBezTo>
                      <a:pt x="82033" y="63670"/>
                      <a:pt x="63670" y="82033"/>
                      <a:pt x="41017" y="82033"/>
                    </a:cubicBezTo>
                    <a:cubicBezTo>
                      <a:pt x="18364" y="82033"/>
                      <a:pt x="0" y="63670"/>
                      <a:pt x="0" y="41017"/>
                    </a:cubicBezTo>
                    <a:cubicBezTo>
                      <a:pt x="0" y="18364"/>
                      <a:pt x="18364" y="0"/>
                      <a:pt x="41017" y="0"/>
                    </a:cubicBezTo>
                    <a:cubicBezTo>
                      <a:pt x="63670" y="0"/>
                      <a:pt x="82033" y="18364"/>
                      <a:pt x="82033" y="41017"/>
                    </a:cubicBezTo>
                    <a:close/>
                  </a:path>
                </a:pathLst>
              </a:custGeom>
              <a:noFill/>
              <a:ln w="16401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</p:grpSp>
      <p:sp>
        <p:nvSpPr>
          <p:cNvPr id="243" name="矩形 242"/>
          <p:cNvSpPr/>
          <p:nvPr/>
        </p:nvSpPr>
        <p:spPr>
          <a:xfrm>
            <a:off x="1646555" y="1495425"/>
            <a:ext cx="8453120" cy="78359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800"/>
              </a:lnSpc>
            </a:pPr>
            <a:r>
              <a:rPr lang="" altLang="en-US" sz="1600" dirty="0">
                <a:solidFill>
                  <a:schemeClr val="bg1">
                    <a:lumMod val="65000"/>
                  </a:schemeClr>
                </a:solidFill>
              </a:rPr>
              <a:t>You can find the Source Code and the Complete Project in my  GIT Repository</a:t>
            </a:r>
            <a:endParaRPr lang="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ts val="1800"/>
              </a:lnSpc>
            </a:pPr>
            <a:r>
              <a:rPr lang="" altLang="en-US" sz="1600" dirty="0">
                <a:solidFill>
                  <a:schemeClr val="bg1">
                    <a:lumMod val="65000"/>
                  </a:schemeClr>
                </a:solidFill>
                <a:hlinkClick r:id="rId1" tooltip="" action="ppaction://hlinkfile"/>
              </a:rPr>
              <a:t>github.com/saran236/DesignThinking</a:t>
            </a:r>
            <a:endParaRPr lang="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ts val="1800"/>
              </a:lnSpc>
            </a:pPr>
            <a:r>
              <a:rPr lang="" alt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 descr="DT-git"/>
          <p:cNvPicPr>
            <a:picLocks noChangeAspect="1"/>
          </p:cNvPicPr>
          <p:nvPr/>
        </p:nvPicPr>
        <p:blipFill>
          <a:blip r:embed="rId2"/>
          <a:srcRect t="3596" r="3239"/>
          <a:stretch>
            <a:fillRect/>
          </a:stretch>
        </p:blipFill>
        <p:spPr>
          <a:xfrm>
            <a:off x="1646555" y="2324100"/>
            <a:ext cx="8498205" cy="3813810"/>
          </a:xfrm>
          <a:prstGeom prst="round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矩形: 圆角 189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任意多边形: 形状 190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文本框 191"/>
          <p:cNvSpPr txBox="1"/>
          <p:nvPr/>
        </p:nvSpPr>
        <p:spPr>
          <a:xfrm>
            <a:off x="1150894" y="2541938"/>
            <a:ext cx="9890212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CA2A"/>
                </a:solidFill>
                <a:latin typeface="+mj-lt"/>
              </a:rPr>
              <a:t>THANK </a:t>
            </a:r>
            <a:r>
              <a:rPr lang="" altLang="en-US" sz="5400" b="1" dirty="0">
                <a:solidFill>
                  <a:srgbClr val="FFCA2A"/>
                </a:solidFill>
                <a:latin typeface="+mj-lt"/>
              </a:rPr>
              <a:t>YOU</a:t>
            </a:r>
            <a:endParaRPr lang="" altLang="en-US" sz="5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1906220" y="3547025"/>
            <a:ext cx="826344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200" dirty="0">
                <a:solidFill>
                  <a:schemeClr val="bg1"/>
                </a:solidFill>
              </a:rPr>
              <a:t>P . Saran chinmai</a:t>
            </a:r>
            <a:endParaRPr lang="" altLang="en-US" sz="1200" dirty="0">
              <a:solidFill>
                <a:schemeClr val="bg1"/>
              </a:solidFill>
            </a:endParaRPr>
          </a:p>
        </p:txBody>
      </p:sp>
      <p:sp>
        <p:nvSpPr>
          <p:cNvPr id="194" name="任意多边形: 形状 193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: 圆角 201"/>
          <p:cNvSpPr/>
          <p:nvPr/>
        </p:nvSpPr>
        <p:spPr>
          <a:xfrm>
            <a:off x="5334124" y="1842810"/>
            <a:ext cx="1534904" cy="3490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3" name="直接连接符 202"/>
          <p:cNvCxnSpPr/>
          <p:nvPr/>
        </p:nvCxnSpPr>
        <p:spPr>
          <a:xfrm flipV="1">
            <a:off x="6857877" y="2006165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flipH="1" flipV="1">
            <a:off x="2795966" y="2006165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矩形 204"/>
          <p:cNvSpPr/>
          <p:nvPr/>
        </p:nvSpPr>
        <p:spPr>
          <a:xfrm>
            <a:off x="4189066" y="1874555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sz="1400" b="1" dirty="0">
                <a:solidFill>
                  <a:schemeClr val="tx2"/>
                </a:solidFill>
                <a:latin typeface="+mj-lt"/>
              </a:rPr>
              <a:t>End</a:t>
            </a:r>
            <a:endParaRPr lang="" altLang="en-US" sz="1400" b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17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6" name="任意多边形: 形状 175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2243733" y="2739038"/>
            <a:ext cx="770453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" altLang="en-US" sz="5400" b="1" dirty="0">
                <a:solidFill>
                  <a:srgbClr val="FFCA2A"/>
                </a:solidFill>
                <a:latin typeface="+mj-lt"/>
              </a:rPr>
              <a:t>Problem Statement</a:t>
            </a:r>
            <a:endParaRPr lang="" altLang="en-US" sz="5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1964276" y="3684491"/>
            <a:ext cx="8263448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A problem statement is a concise description of the problem or issues a project seeks to address. The problem statement identifies the current state, the desired future state and any gaps between the two.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185" name="矩形: 圆角 184"/>
          <p:cNvSpPr/>
          <p:nvPr/>
        </p:nvSpPr>
        <p:spPr>
          <a:xfrm>
            <a:off x="4881378" y="2011682"/>
            <a:ext cx="2429244" cy="4333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/>
          <p:cNvCxnSpPr/>
          <p:nvPr/>
        </p:nvCxnSpPr>
        <p:spPr>
          <a:xfrm flipV="1">
            <a:off x="6857877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 flipH="1" flipV="1">
            <a:off x="2795966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4189066" y="2097075"/>
            <a:ext cx="38138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j-lt"/>
              </a:rPr>
              <a:t>PART ONE</a:t>
            </a:r>
            <a:endParaRPr lang="en-US" altLang="zh-CN" sz="2000" b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桌子上摆放了不同的大厅&#10;&#10;低可信度描述已自动生成"/>
          <p:cNvPicPr>
            <a:picLocks noGrp="1" noChangeAspect="1"/>
          </p:cNvPicPr>
          <p:nvPr>
            <p:ph type="pic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9" r="11979"/>
          <a:stretch>
            <a:fillRect/>
          </a:stretch>
        </p:blipFill>
        <p:spPr/>
      </p:pic>
      <p:sp>
        <p:nvSpPr>
          <p:cNvPr id="241" name="矩形 240"/>
          <p:cNvSpPr/>
          <p:nvPr/>
        </p:nvSpPr>
        <p:spPr>
          <a:xfrm>
            <a:off x="4913630" y="1768475"/>
            <a:ext cx="6612255" cy="3199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charset="0"/>
              <a:buChar char=""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Students are struggling to find previous question papers for reference. All the question papers are scattered and most of them are totally absent.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 easy way to navigate through all the question paers and making students easy to search through all the papers without hassle.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library of question papers should not be confined to one year or semester. All the year question paper must be easy to access.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endParaRPr lang="en-I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2198348" y="1557020"/>
            <a:ext cx="403269" cy="403269"/>
          </a:xfrm>
          <a:prstGeom prst="ellipse">
            <a:avLst/>
          </a:pr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28600" dist="50800" dir="5400000" algn="t" rotWithShape="0">
              <a:srgbClr val="7367DB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837061" y="2146963"/>
            <a:ext cx="4287398" cy="3758650"/>
          </a:xfrm>
          <a:custGeom>
            <a:avLst/>
            <a:gdLst>
              <a:gd name="connsiteX0" fmla="*/ 916042 w 4537044"/>
              <a:gd name="connsiteY0" fmla="*/ 63560 h 3518309"/>
              <a:gd name="connsiteX1" fmla="*/ 2859142 w 4537044"/>
              <a:gd name="connsiteY1" fmla="*/ 425510 h 3518309"/>
              <a:gd name="connsiteX2" fmla="*/ 3202042 w 4537044"/>
              <a:gd name="connsiteY2" fmla="*/ 1987610 h 3518309"/>
              <a:gd name="connsiteX3" fmla="*/ 4516492 w 4537044"/>
              <a:gd name="connsiteY3" fmla="*/ 2997260 h 3518309"/>
              <a:gd name="connsiteX4" fmla="*/ 2039992 w 4537044"/>
              <a:gd name="connsiteY4" fmla="*/ 3473510 h 3518309"/>
              <a:gd name="connsiteX5" fmla="*/ 744592 w 4537044"/>
              <a:gd name="connsiteY5" fmla="*/ 1911410 h 3518309"/>
              <a:gd name="connsiteX6" fmla="*/ 1642 w 4537044"/>
              <a:gd name="connsiteY6" fmla="*/ 1492310 h 3518309"/>
              <a:gd name="connsiteX7" fmla="*/ 916042 w 4537044"/>
              <a:gd name="connsiteY7" fmla="*/ 63560 h 3518309"/>
              <a:gd name="connsiteX0-1" fmla="*/ 920874 w 4541876"/>
              <a:gd name="connsiteY0-2" fmla="*/ 63560 h 3501126"/>
              <a:gd name="connsiteX1-3" fmla="*/ 2863974 w 4541876"/>
              <a:gd name="connsiteY1-4" fmla="*/ 425510 h 3501126"/>
              <a:gd name="connsiteX2-5" fmla="*/ 3206874 w 4541876"/>
              <a:gd name="connsiteY2-6" fmla="*/ 1987610 h 3501126"/>
              <a:gd name="connsiteX3-7" fmla="*/ 4521324 w 4541876"/>
              <a:gd name="connsiteY3-8" fmla="*/ 2997260 h 3501126"/>
              <a:gd name="connsiteX4-9" fmla="*/ 2044824 w 4541876"/>
              <a:gd name="connsiteY4-10" fmla="*/ 3473510 h 3501126"/>
              <a:gd name="connsiteX5-11" fmla="*/ 1339974 w 4541876"/>
              <a:gd name="connsiteY5-12" fmla="*/ 2216210 h 3501126"/>
              <a:gd name="connsiteX6-13" fmla="*/ 6474 w 4541876"/>
              <a:gd name="connsiteY6-14" fmla="*/ 1492310 h 3501126"/>
              <a:gd name="connsiteX7-15" fmla="*/ 920874 w 4541876"/>
              <a:gd name="connsiteY7-16" fmla="*/ 63560 h 3501126"/>
              <a:gd name="connsiteX0-17" fmla="*/ 928200 w 4549202"/>
              <a:gd name="connsiteY0-18" fmla="*/ 63560 h 3501126"/>
              <a:gd name="connsiteX1-19" fmla="*/ 2871300 w 4549202"/>
              <a:gd name="connsiteY1-20" fmla="*/ 425510 h 3501126"/>
              <a:gd name="connsiteX2-21" fmla="*/ 3214200 w 4549202"/>
              <a:gd name="connsiteY2-22" fmla="*/ 1987610 h 3501126"/>
              <a:gd name="connsiteX3-23" fmla="*/ 4528650 w 4549202"/>
              <a:gd name="connsiteY3-24" fmla="*/ 2997260 h 3501126"/>
              <a:gd name="connsiteX4-25" fmla="*/ 2052150 w 4549202"/>
              <a:gd name="connsiteY4-26" fmla="*/ 3473510 h 3501126"/>
              <a:gd name="connsiteX5-27" fmla="*/ 1347300 w 4549202"/>
              <a:gd name="connsiteY5-28" fmla="*/ 2216210 h 3501126"/>
              <a:gd name="connsiteX6-29" fmla="*/ 13800 w 4549202"/>
              <a:gd name="connsiteY6-30" fmla="*/ 1492310 h 3501126"/>
              <a:gd name="connsiteX7-31" fmla="*/ 928200 w 4549202"/>
              <a:gd name="connsiteY7-32" fmla="*/ 63560 h 3501126"/>
              <a:gd name="connsiteX0-33" fmla="*/ 779158 w 4400160"/>
              <a:gd name="connsiteY0-34" fmla="*/ 43808 h 3481374"/>
              <a:gd name="connsiteX1-35" fmla="*/ 2722258 w 4400160"/>
              <a:gd name="connsiteY1-36" fmla="*/ 405758 h 3481374"/>
              <a:gd name="connsiteX2-37" fmla="*/ 3065158 w 4400160"/>
              <a:gd name="connsiteY2-38" fmla="*/ 1967858 h 3481374"/>
              <a:gd name="connsiteX3-39" fmla="*/ 4379608 w 4400160"/>
              <a:gd name="connsiteY3-40" fmla="*/ 2977508 h 3481374"/>
              <a:gd name="connsiteX4-41" fmla="*/ 1903108 w 4400160"/>
              <a:gd name="connsiteY4-42" fmla="*/ 3453758 h 3481374"/>
              <a:gd name="connsiteX5-43" fmla="*/ 1198258 w 4400160"/>
              <a:gd name="connsiteY5-44" fmla="*/ 2196458 h 3481374"/>
              <a:gd name="connsiteX6-45" fmla="*/ 17158 w 4400160"/>
              <a:gd name="connsiteY6-46" fmla="*/ 1186808 h 3481374"/>
              <a:gd name="connsiteX7-47" fmla="*/ 779158 w 4400160"/>
              <a:gd name="connsiteY7-48" fmla="*/ 43808 h 3481374"/>
              <a:gd name="connsiteX0-49" fmla="*/ 791692 w 4412694"/>
              <a:gd name="connsiteY0-50" fmla="*/ 166229 h 3603795"/>
              <a:gd name="connsiteX1-51" fmla="*/ 2734792 w 4412694"/>
              <a:gd name="connsiteY1-52" fmla="*/ 528179 h 3603795"/>
              <a:gd name="connsiteX2-53" fmla="*/ 3077692 w 4412694"/>
              <a:gd name="connsiteY2-54" fmla="*/ 2090279 h 3603795"/>
              <a:gd name="connsiteX3-55" fmla="*/ 4392142 w 4412694"/>
              <a:gd name="connsiteY3-56" fmla="*/ 3099929 h 3603795"/>
              <a:gd name="connsiteX4-57" fmla="*/ 1915642 w 4412694"/>
              <a:gd name="connsiteY4-58" fmla="*/ 3576179 h 3603795"/>
              <a:gd name="connsiteX5-59" fmla="*/ 1210792 w 4412694"/>
              <a:gd name="connsiteY5-60" fmla="*/ 2318879 h 3603795"/>
              <a:gd name="connsiteX6-61" fmla="*/ 29692 w 4412694"/>
              <a:gd name="connsiteY6-62" fmla="*/ 1309229 h 3603795"/>
              <a:gd name="connsiteX7-63" fmla="*/ 791692 w 4412694"/>
              <a:gd name="connsiteY7-64" fmla="*/ 166229 h 3603795"/>
              <a:gd name="connsiteX0-65" fmla="*/ 777533 w 4398535"/>
              <a:gd name="connsiteY0-66" fmla="*/ 28540 h 3466106"/>
              <a:gd name="connsiteX1-67" fmla="*/ 2720633 w 4398535"/>
              <a:gd name="connsiteY1-68" fmla="*/ 390490 h 3466106"/>
              <a:gd name="connsiteX2-69" fmla="*/ 3063533 w 4398535"/>
              <a:gd name="connsiteY2-70" fmla="*/ 1952590 h 3466106"/>
              <a:gd name="connsiteX3-71" fmla="*/ 4377983 w 4398535"/>
              <a:gd name="connsiteY3-72" fmla="*/ 2962240 h 3466106"/>
              <a:gd name="connsiteX4-73" fmla="*/ 1901483 w 4398535"/>
              <a:gd name="connsiteY4-74" fmla="*/ 3438490 h 3466106"/>
              <a:gd name="connsiteX5-75" fmla="*/ 1196633 w 4398535"/>
              <a:gd name="connsiteY5-76" fmla="*/ 2181190 h 3466106"/>
              <a:gd name="connsiteX6-77" fmla="*/ 15533 w 4398535"/>
              <a:gd name="connsiteY6-78" fmla="*/ 1171540 h 3466106"/>
              <a:gd name="connsiteX7-79" fmla="*/ 777533 w 4398535"/>
              <a:gd name="connsiteY7-80" fmla="*/ 28540 h 3466106"/>
              <a:gd name="connsiteX0-81" fmla="*/ 686940 w 4307942"/>
              <a:gd name="connsiteY0-82" fmla="*/ 45106 h 3482672"/>
              <a:gd name="connsiteX1-83" fmla="*/ 2630040 w 4307942"/>
              <a:gd name="connsiteY1-84" fmla="*/ 407056 h 3482672"/>
              <a:gd name="connsiteX2-85" fmla="*/ 2972940 w 4307942"/>
              <a:gd name="connsiteY2-86" fmla="*/ 1969156 h 3482672"/>
              <a:gd name="connsiteX3-87" fmla="*/ 4287390 w 4307942"/>
              <a:gd name="connsiteY3-88" fmla="*/ 2978806 h 3482672"/>
              <a:gd name="connsiteX4-89" fmla="*/ 1810890 w 4307942"/>
              <a:gd name="connsiteY4-90" fmla="*/ 3455056 h 3482672"/>
              <a:gd name="connsiteX5-91" fmla="*/ 1106040 w 4307942"/>
              <a:gd name="connsiteY5-92" fmla="*/ 2197756 h 3482672"/>
              <a:gd name="connsiteX6-93" fmla="*/ 20190 w 4307942"/>
              <a:gd name="connsiteY6-94" fmla="*/ 1207156 h 3482672"/>
              <a:gd name="connsiteX7-95" fmla="*/ 686940 w 4307942"/>
              <a:gd name="connsiteY7-96" fmla="*/ 45106 h 3482672"/>
              <a:gd name="connsiteX0-97" fmla="*/ 686940 w 4307942"/>
              <a:gd name="connsiteY0-98" fmla="*/ 62838 h 3500404"/>
              <a:gd name="connsiteX1-99" fmla="*/ 2630040 w 4307942"/>
              <a:gd name="connsiteY1-100" fmla="*/ 424788 h 3500404"/>
              <a:gd name="connsiteX2-101" fmla="*/ 2972940 w 4307942"/>
              <a:gd name="connsiteY2-102" fmla="*/ 1986888 h 3500404"/>
              <a:gd name="connsiteX3-103" fmla="*/ 4287390 w 4307942"/>
              <a:gd name="connsiteY3-104" fmla="*/ 2996538 h 3500404"/>
              <a:gd name="connsiteX4-105" fmla="*/ 1810890 w 4307942"/>
              <a:gd name="connsiteY4-106" fmla="*/ 3472788 h 3500404"/>
              <a:gd name="connsiteX5-107" fmla="*/ 1106040 w 4307942"/>
              <a:gd name="connsiteY5-108" fmla="*/ 2215488 h 3500404"/>
              <a:gd name="connsiteX6-109" fmla="*/ 20190 w 4307942"/>
              <a:gd name="connsiteY6-110" fmla="*/ 1224888 h 3500404"/>
              <a:gd name="connsiteX7-111" fmla="*/ 686940 w 4307942"/>
              <a:gd name="connsiteY7-112" fmla="*/ 62838 h 3500404"/>
              <a:gd name="connsiteX0-113" fmla="*/ 686940 w 4310075"/>
              <a:gd name="connsiteY0-114" fmla="*/ 62838 h 3500404"/>
              <a:gd name="connsiteX1-115" fmla="*/ 2630040 w 4310075"/>
              <a:gd name="connsiteY1-116" fmla="*/ 424788 h 3500404"/>
              <a:gd name="connsiteX2-117" fmla="*/ 2972940 w 4310075"/>
              <a:gd name="connsiteY2-118" fmla="*/ 1986888 h 3500404"/>
              <a:gd name="connsiteX3-119" fmla="*/ 4287390 w 4310075"/>
              <a:gd name="connsiteY3-120" fmla="*/ 2996538 h 3500404"/>
              <a:gd name="connsiteX4-121" fmla="*/ 1810890 w 4310075"/>
              <a:gd name="connsiteY4-122" fmla="*/ 3472788 h 3500404"/>
              <a:gd name="connsiteX5-123" fmla="*/ 1106040 w 4310075"/>
              <a:gd name="connsiteY5-124" fmla="*/ 2215488 h 3500404"/>
              <a:gd name="connsiteX6-125" fmla="*/ 20190 w 4310075"/>
              <a:gd name="connsiteY6-126" fmla="*/ 1224888 h 3500404"/>
              <a:gd name="connsiteX7-127" fmla="*/ 686940 w 4310075"/>
              <a:gd name="connsiteY7-128" fmla="*/ 62838 h 3500404"/>
              <a:gd name="connsiteX0-129" fmla="*/ 686940 w 4287398"/>
              <a:gd name="connsiteY0-130" fmla="*/ 62838 h 3555624"/>
              <a:gd name="connsiteX1-131" fmla="*/ 2630040 w 4287398"/>
              <a:gd name="connsiteY1-132" fmla="*/ 424788 h 3555624"/>
              <a:gd name="connsiteX2-133" fmla="*/ 2972940 w 4287398"/>
              <a:gd name="connsiteY2-134" fmla="*/ 1986888 h 3555624"/>
              <a:gd name="connsiteX3-135" fmla="*/ 4287390 w 4287398"/>
              <a:gd name="connsiteY3-136" fmla="*/ 2996538 h 3555624"/>
              <a:gd name="connsiteX4-137" fmla="*/ 1810890 w 4287398"/>
              <a:gd name="connsiteY4-138" fmla="*/ 3472788 h 3555624"/>
              <a:gd name="connsiteX5-139" fmla="*/ 1106040 w 4287398"/>
              <a:gd name="connsiteY5-140" fmla="*/ 2215488 h 3555624"/>
              <a:gd name="connsiteX6-141" fmla="*/ 20190 w 4287398"/>
              <a:gd name="connsiteY6-142" fmla="*/ 1224888 h 3555624"/>
              <a:gd name="connsiteX7-143" fmla="*/ 686940 w 4287398"/>
              <a:gd name="connsiteY7-144" fmla="*/ 62838 h 3555624"/>
              <a:gd name="connsiteX0-145" fmla="*/ 686940 w 4287398"/>
              <a:gd name="connsiteY0-146" fmla="*/ 62838 h 3665561"/>
              <a:gd name="connsiteX1-147" fmla="*/ 2630040 w 4287398"/>
              <a:gd name="connsiteY1-148" fmla="*/ 424788 h 3665561"/>
              <a:gd name="connsiteX2-149" fmla="*/ 2972940 w 4287398"/>
              <a:gd name="connsiteY2-150" fmla="*/ 1986888 h 3665561"/>
              <a:gd name="connsiteX3-151" fmla="*/ 4287390 w 4287398"/>
              <a:gd name="connsiteY3-152" fmla="*/ 2996538 h 3665561"/>
              <a:gd name="connsiteX4-153" fmla="*/ 1810890 w 4287398"/>
              <a:gd name="connsiteY4-154" fmla="*/ 3472788 h 3665561"/>
              <a:gd name="connsiteX5-155" fmla="*/ 1106040 w 4287398"/>
              <a:gd name="connsiteY5-156" fmla="*/ 2215488 h 3665561"/>
              <a:gd name="connsiteX6-157" fmla="*/ 20190 w 4287398"/>
              <a:gd name="connsiteY6-158" fmla="*/ 1224888 h 3665561"/>
              <a:gd name="connsiteX7-159" fmla="*/ 686940 w 4287398"/>
              <a:gd name="connsiteY7-160" fmla="*/ 62838 h 3665561"/>
              <a:gd name="connsiteX0-161" fmla="*/ 686940 w 4287398"/>
              <a:gd name="connsiteY0-162" fmla="*/ 62838 h 3758650"/>
              <a:gd name="connsiteX1-163" fmla="*/ 2630040 w 4287398"/>
              <a:gd name="connsiteY1-164" fmla="*/ 424788 h 3758650"/>
              <a:gd name="connsiteX2-165" fmla="*/ 2972940 w 4287398"/>
              <a:gd name="connsiteY2-166" fmla="*/ 1986888 h 3758650"/>
              <a:gd name="connsiteX3-167" fmla="*/ 4287390 w 4287398"/>
              <a:gd name="connsiteY3-168" fmla="*/ 2996538 h 3758650"/>
              <a:gd name="connsiteX4-169" fmla="*/ 1810890 w 4287398"/>
              <a:gd name="connsiteY4-170" fmla="*/ 3472788 h 3758650"/>
              <a:gd name="connsiteX5-171" fmla="*/ 1106040 w 4287398"/>
              <a:gd name="connsiteY5-172" fmla="*/ 2215488 h 3758650"/>
              <a:gd name="connsiteX6-173" fmla="*/ 20190 w 4287398"/>
              <a:gd name="connsiteY6-174" fmla="*/ 1224888 h 3758650"/>
              <a:gd name="connsiteX7-175" fmla="*/ 686940 w 4287398"/>
              <a:gd name="connsiteY7-176" fmla="*/ 62838 h 3758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4287398" h="3758650">
                <a:moveTo>
                  <a:pt x="686940" y="62838"/>
                </a:moveTo>
                <a:cubicBezTo>
                  <a:pt x="1121915" y="-70512"/>
                  <a:pt x="2268090" y="-10187"/>
                  <a:pt x="2630040" y="424788"/>
                </a:cubicBezTo>
                <a:cubicBezTo>
                  <a:pt x="2991990" y="859763"/>
                  <a:pt x="2563365" y="1558263"/>
                  <a:pt x="2972940" y="1986888"/>
                </a:cubicBezTo>
                <a:cubicBezTo>
                  <a:pt x="3382515" y="2415513"/>
                  <a:pt x="4290565" y="2329788"/>
                  <a:pt x="4287390" y="2996538"/>
                </a:cubicBezTo>
                <a:cubicBezTo>
                  <a:pt x="4284215" y="3663288"/>
                  <a:pt x="2322065" y="4060163"/>
                  <a:pt x="1810890" y="3472788"/>
                </a:cubicBezTo>
                <a:cubicBezTo>
                  <a:pt x="1299715" y="2885413"/>
                  <a:pt x="1445765" y="2545688"/>
                  <a:pt x="1106040" y="2215488"/>
                </a:cubicBezTo>
                <a:cubicBezTo>
                  <a:pt x="766315" y="1885288"/>
                  <a:pt x="128140" y="1774163"/>
                  <a:pt x="20190" y="1224888"/>
                </a:cubicBezTo>
                <a:cubicBezTo>
                  <a:pt x="-87760" y="675613"/>
                  <a:pt x="251965" y="196188"/>
                  <a:pt x="686940" y="62838"/>
                </a:cubicBezTo>
                <a:close/>
              </a:path>
            </a:pathLst>
          </a:cu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>
            <a:off x="2783839" y="1374569"/>
            <a:ext cx="393589" cy="393589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>
            <a:outerShdw blurRad="228600" dist="50800" dir="5400000" algn="ctr" rotWithShape="0">
              <a:schemeClr val="accent3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>
            <a:off x="7502920" y="5619115"/>
            <a:ext cx="873125" cy="873125"/>
          </a:xfrm>
          <a:prstGeom prst="ellipse">
            <a:avLst/>
          </a:pr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28600" dist="50800" dir="5400000" algn="t" rotWithShape="0">
              <a:srgbClr val="7367DB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22" name="椭圆 221"/>
          <p:cNvSpPr/>
          <p:nvPr/>
        </p:nvSpPr>
        <p:spPr>
          <a:xfrm>
            <a:off x="9010037" y="5545455"/>
            <a:ext cx="873125" cy="873125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>
            <a:outerShdw blurRad="228600" dist="50800" dir="5400000" algn="ctr" rotWithShape="0">
              <a:schemeClr val="accent3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>
            <a:off x="10351814" y="5545455"/>
            <a:ext cx="873125" cy="873125"/>
          </a:xfrm>
          <a:prstGeom prst="ellipse">
            <a:avLst/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8" name="组合 277"/>
          <p:cNvGrpSpPr/>
          <p:nvPr/>
        </p:nvGrpSpPr>
        <p:grpSpPr>
          <a:xfrm>
            <a:off x="7837095" y="5899813"/>
            <a:ext cx="278914" cy="311728"/>
            <a:chOff x="8130430" y="4355978"/>
            <a:chExt cx="278914" cy="311728"/>
          </a:xfrm>
        </p:grpSpPr>
        <p:sp>
          <p:nvSpPr>
            <p:cNvPr id="279" name="任意多边形: 形状 278"/>
            <p:cNvSpPr/>
            <p:nvPr/>
          </p:nvSpPr>
          <p:spPr>
            <a:xfrm>
              <a:off x="8146837" y="453645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8146837" y="453645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8146837" y="448723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/>
            <p:cNvSpPr/>
            <p:nvPr/>
          </p:nvSpPr>
          <p:spPr>
            <a:xfrm>
              <a:off x="8146837" y="4438012"/>
              <a:ext cx="246100" cy="8203"/>
            </a:xfrm>
            <a:custGeom>
              <a:avLst/>
              <a:gdLst>
                <a:gd name="connsiteX0" fmla="*/ 0 w 246100"/>
                <a:gd name="connsiteY0" fmla="*/ 0 h 0"/>
                <a:gd name="connsiteX1" fmla="*/ 246100 w 246100"/>
                <a:gd name="connsiteY1" fmla="*/ 0 h 0"/>
                <a:gd name="connsiteX2" fmla="*/ 0 w 246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100">
                  <a:moveTo>
                    <a:pt x="0" y="0"/>
                  </a:moveTo>
                  <a:lnTo>
                    <a:pt x="2461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8146837" y="4388792"/>
              <a:ext cx="246100" cy="278914"/>
            </a:xfrm>
            <a:custGeom>
              <a:avLst/>
              <a:gdLst>
                <a:gd name="connsiteX0" fmla="*/ 246100 w 246100"/>
                <a:gd name="connsiteY0" fmla="*/ 278914 h 278913"/>
                <a:gd name="connsiteX1" fmla="*/ 246100 w 246100"/>
                <a:gd name="connsiteY1" fmla="*/ 0 h 278913"/>
                <a:gd name="connsiteX2" fmla="*/ 0 w 246100"/>
                <a:gd name="connsiteY2" fmla="*/ 0 h 278913"/>
                <a:gd name="connsiteX3" fmla="*/ 0 w 246100"/>
                <a:gd name="connsiteY3" fmla="*/ 278914 h 278913"/>
                <a:gd name="connsiteX4" fmla="*/ 246100 w 246100"/>
                <a:gd name="connsiteY4" fmla="*/ 278914 h 27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00" h="278913">
                  <a:moveTo>
                    <a:pt x="246100" y="278914"/>
                  </a:moveTo>
                  <a:lnTo>
                    <a:pt x="246100" y="0"/>
                  </a:lnTo>
                  <a:lnTo>
                    <a:pt x="0" y="0"/>
                  </a:lnTo>
                  <a:lnTo>
                    <a:pt x="0" y="278914"/>
                  </a:lnTo>
                  <a:lnTo>
                    <a:pt x="246100" y="278914"/>
                  </a:ln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8130430" y="4355978"/>
              <a:ext cx="278914" cy="32813"/>
            </a:xfrm>
            <a:custGeom>
              <a:avLst/>
              <a:gdLst>
                <a:gd name="connsiteX0" fmla="*/ 0 w 278913"/>
                <a:gd name="connsiteY0" fmla="*/ 24610 h 32813"/>
                <a:gd name="connsiteX1" fmla="*/ 8203 w 278913"/>
                <a:gd name="connsiteY1" fmla="*/ 32813 h 32813"/>
                <a:gd name="connsiteX2" fmla="*/ 270711 w 278913"/>
                <a:gd name="connsiteY2" fmla="*/ 32813 h 32813"/>
                <a:gd name="connsiteX3" fmla="*/ 278914 w 278913"/>
                <a:gd name="connsiteY3" fmla="*/ 24610 h 32813"/>
                <a:gd name="connsiteX4" fmla="*/ 278914 w 278913"/>
                <a:gd name="connsiteY4" fmla="*/ 8203 h 32813"/>
                <a:gd name="connsiteX5" fmla="*/ 270711 w 278913"/>
                <a:gd name="connsiteY5" fmla="*/ 0 h 32813"/>
                <a:gd name="connsiteX6" fmla="*/ 8203 w 278913"/>
                <a:gd name="connsiteY6" fmla="*/ 0 h 32813"/>
                <a:gd name="connsiteX7" fmla="*/ 0 w 278913"/>
                <a:gd name="connsiteY7" fmla="*/ 8203 h 32813"/>
                <a:gd name="connsiteX8" fmla="*/ 0 w 278913"/>
                <a:gd name="connsiteY8" fmla="*/ 24610 h 3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913" h="32813">
                  <a:moveTo>
                    <a:pt x="0" y="24610"/>
                  </a:moveTo>
                  <a:cubicBezTo>
                    <a:pt x="0" y="29532"/>
                    <a:pt x="4102" y="32813"/>
                    <a:pt x="8203" y="32813"/>
                  </a:cubicBezTo>
                  <a:lnTo>
                    <a:pt x="270711" y="32813"/>
                  </a:lnTo>
                  <a:cubicBezTo>
                    <a:pt x="275632" y="32813"/>
                    <a:pt x="278914" y="29532"/>
                    <a:pt x="278914" y="24610"/>
                  </a:cubicBezTo>
                  <a:lnTo>
                    <a:pt x="278914" y="8203"/>
                  </a:lnTo>
                  <a:cubicBezTo>
                    <a:pt x="278914" y="3282"/>
                    <a:pt x="274812" y="0"/>
                    <a:pt x="270711" y="0"/>
                  </a:cubicBezTo>
                  <a:lnTo>
                    <a:pt x="8203" y="0"/>
                  </a:lnTo>
                  <a:cubicBezTo>
                    <a:pt x="3282" y="0"/>
                    <a:pt x="0" y="3282"/>
                    <a:pt x="0" y="8203"/>
                  </a:cubicBezTo>
                  <a:lnTo>
                    <a:pt x="0" y="24610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/>
            <p:cNvSpPr/>
            <p:nvPr/>
          </p:nvSpPr>
          <p:spPr>
            <a:xfrm>
              <a:off x="8228870" y="4569266"/>
              <a:ext cx="82033" cy="98440"/>
            </a:xfrm>
            <a:custGeom>
              <a:avLst/>
              <a:gdLst>
                <a:gd name="connsiteX0" fmla="*/ 82033 w 82033"/>
                <a:gd name="connsiteY0" fmla="*/ 98440 h 98440"/>
                <a:gd name="connsiteX1" fmla="*/ 82033 w 82033"/>
                <a:gd name="connsiteY1" fmla="*/ 41017 h 98440"/>
                <a:gd name="connsiteX2" fmla="*/ 41017 w 82033"/>
                <a:gd name="connsiteY2" fmla="*/ 0 h 98440"/>
                <a:gd name="connsiteX3" fmla="*/ 0 w 82033"/>
                <a:gd name="connsiteY3" fmla="*/ 41017 h 98440"/>
                <a:gd name="connsiteX4" fmla="*/ 0 w 82033"/>
                <a:gd name="connsiteY4" fmla="*/ 9844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98440">
                  <a:moveTo>
                    <a:pt x="82033" y="98440"/>
                  </a:moveTo>
                  <a:lnTo>
                    <a:pt x="82033" y="41017"/>
                  </a:lnTo>
                  <a:cubicBezTo>
                    <a:pt x="82033" y="18047"/>
                    <a:pt x="63986" y="0"/>
                    <a:pt x="41017" y="0"/>
                  </a:cubicBezTo>
                  <a:cubicBezTo>
                    <a:pt x="18047" y="0"/>
                    <a:pt x="0" y="18047"/>
                    <a:pt x="0" y="41017"/>
                  </a:cubicBezTo>
                  <a:lnTo>
                    <a:pt x="0" y="9844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/>
            <p:cNvSpPr/>
            <p:nvPr/>
          </p:nvSpPr>
          <p:spPr>
            <a:xfrm>
              <a:off x="8228870" y="4388792"/>
              <a:ext cx="8203" cy="147660"/>
            </a:xfrm>
            <a:custGeom>
              <a:avLst/>
              <a:gdLst>
                <a:gd name="connsiteX0" fmla="*/ 0 w 0"/>
                <a:gd name="connsiteY0" fmla="*/ 0 h 147660"/>
                <a:gd name="connsiteX1" fmla="*/ 0 w 0"/>
                <a:gd name="connsiteY1" fmla="*/ 14766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7660">
                  <a:moveTo>
                    <a:pt x="0" y="0"/>
                  </a:moveTo>
                  <a:lnTo>
                    <a:pt x="0" y="14766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/>
            <p:cNvSpPr/>
            <p:nvPr/>
          </p:nvSpPr>
          <p:spPr>
            <a:xfrm>
              <a:off x="8310904" y="4388792"/>
              <a:ext cx="8203" cy="147660"/>
            </a:xfrm>
            <a:custGeom>
              <a:avLst/>
              <a:gdLst>
                <a:gd name="connsiteX0" fmla="*/ 0 w 0"/>
                <a:gd name="connsiteY0" fmla="*/ 0 h 147660"/>
                <a:gd name="connsiteX1" fmla="*/ 0 w 0"/>
                <a:gd name="connsiteY1" fmla="*/ 14766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7660">
                  <a:moveTo>
                    <a:pt x="0" y="0"/>
                  </a:moveTo>
                  <a:lnTo>
                    <a:pt x="0" y="147660"/>
                  </a:lnTo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>
            <a:off x="10672894" y="5805834"/>
            <a:ext cx="229694" cy="311727"/>
            <a:chOff x="8146837" y="746505"/>
            <a:chExt cx="229694" cy="311727"/>
          </a:xfrm>
        </p:grpSpPr>
        <p:sp>
          <p:nvSpPr>
            <p:cNvPr id="343" name="任意多边形: 形状 342"/>
            <p:cNvSpPr/>
            <p:nvPr/>
          </p:nvSpPr>
          <p:spPr>
            <a:xfrm>
              <a:off x="8146837" y="746505"/>
              <a:ext cx="229694" cy="311727"/>
            </a:xfrm>
            <a:custGeom>
              <a:avLst/>
              <a:gdLst>
                <a:gd name="connsiteX0" fmla="*/ 16407 w 229693"/>
                <a:gd name="connsiteY0" fmla="*/ 0 h 311727"/>
                <a:gd name="connsiteX1" fmla="*/ 213287 w 229693"/>
                <a:gd name="connsiteY1" fmla="*/ 0 h 311727"/>
                <a:gd name="connsiteX2" fmla="*/ 229694 w 229693"/>
                <a:gd name="connsiteY2" fmla="*/ 16407 h 311727"/>
                <a:gd name="connsiteX3" fmla="*/ 229694 w 229693"/>
                <a:gd name="connsiteY3" fmla="*/ 295321 h 311727"/>
                <a:gd name="connsiteX4" fmla="*/ 213287 w 229693"/>
                <a:gd name="connsiteY4" fmla="*/ 311727 h 311727"/>
                <a:gd name="connsiteX5" fmla="*/ 16407 w 229693"/>
                <a:gd name="connsiteY5" fmla="*/ 311727 h 311727"/>
                <a:gd name="connsiteX6" fmla="*/ 0 w 229693"/>
                <a:gd name="connsiteY6" fmla="*/ 295321 h 311727"/>
                <a:gd name="connsiteX7" fmla="*/ 0 w 229693"/>
                <a:gd name="connsiteY7" fmla="*/ 16407 h 311727"/>
                <a:gd name="connsiteX8" fmla="*/ 16407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16407" y="0"/>
                  </a:moveTo>
                  <a:lnTo>
                    <a:pt x="213287" y="0"/>
                  </a:lnTo>
                  <a:cubicBezTo>
                    <a:pt x="222311" y="0"/>
                    <a:pt x="229694" y="7383"/>
                    <a:pt x="229694" y="16407"/>
                  </a:cubicBezTo>
                  <a:lnTo>
                    <a:pt x="229694" y="295321"/>
                  </a:lnTo>
                  <a:cubicBezTo>
                    <a:pt x="229694" y="304344"/>
                    <a:pt x="222311" y="311727"/>
                    <a:pt x="213287" y="311727"/>
                  </a:cubicBezTo>
                  <a:lnTo>
                    <a:pt x="16407" y="311727"/>
                  </a:lnTo>
                  <a:cubicBezTo>
                    <a:pt x="7383" y="311727"/>
                    <a:pt x="0" y="304344"/>
                    <a:pt x="0" y="295321"/>
                  </a:cubicBezTo>
                  <a:lnTo>
                    <a:pt x="0" y="16407"/>
                  </a:lnTo>
                  <a:cubicBezTo>
                    <a:pt x="0" y="7383"/>
                    <a:pt x="7383" y="0"/>
                    <a:pt x="16407" y="0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8228870" y="779318"/>
              <a:ext cx="65627" cy="65627"/>
            </a:xfrm>
            <a:custGeom>
              <a:avLst/>
              <a:gdLst>
                <a:gd name="connsiteX0" fmla="*/ 65627 w 65626"/>
                <a:gd name="connsiteY0" fmla="*/ 32813 h 65626"/>
                <a:gd name="connsiteX1" fmla="*/ 32813 w 65626"/>
                <a:gd name="connsiteY1" fmla="*/ 65627 h 65626"/>
                <a:gd name="connsiteX2" fmla="*/ 0 w 65626"/>
                <a:gd name="connsiteY2" fmla="*/ 32813 h 65626"/>
                <a:gd name="connsiteX3" fmla="*/ 32813 w 65626"/>
                <a:gd name="connsiteY3" fmla="*/ 0 h 65626"/>
                <a:gd name="connsiteX4" fmla="*/ 65627 w 65626"/>
                <a:gd name="connsiteY4" fmla="*/ 32813 h 6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26" h="65626">
                  <a:moveTo>
                    <a:pt x="65627" y="32813"/>
                  </a:moveTo>
                  <a:cubicBezTo>
                    <a:pt x="65627" y="50936"/>
                    <a:pt x="50936" y="65627"/>
                    <a:pt x="32813" y="65627"/>
                  </a:cubicBezTo>
                  <a:cubicBezTo>
                    <a:pt x="14691" y="65627"/>
                    <a:pt x="0" y="50936"/>
                    <a:pt x="0" y="32813"/>
                  </a:cubicBezTo>
                  <a:cubicBezTo>
                    <a:pt x="0" y="14691"/>
                    <a:pt x="14691" y="0"/>
                    <a:pt x="32813" y="0"/>
                  </a:cubicBezTo>
                  <a:cubicBezTo>
                    <a:pt x="50936" y="0"/>
                    <a:pt x="65627" y="14691"/>
                    <a:pt x="65627" y="32813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8187853" y="877758"/>
              <a:ext cx="147660" cy="147660"/>
            </a:xfrm>
            <a:custGeom>
              <a:avLst/>
              <a:gdLst>
                <a:gd name="connsiteX0" fmla="*/ 147660 w 147660"/>
                <a:gd name="connsiteY0" fmla="*/ 73830 h 147660"/>
                <a:gd name="connsiteX1" fmla="*/ 73830 w 147660"/>
                <a:gd name="connsiteY1" fmla="*/ 147660 h 147660"/>
                <a:gd name="connsiteX2" fmla="*/ 0 w 147660"/>
                <a:gd name="connsiteY2" fmla="*/ 73830 h 147660"/>
                <a:gd name="connsiteX3" fmla="*/ 73830 w 147660"/>
                <a:gd name="connsiteY3" fmla="*/ 0 h 147660"/>
                <a:gd name="connsiteX4" fmla="*/ 147660 w 147660"/>
                <a:gd name="connsiteY4" fmla="*/ 73830 h 14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60" h="147660">
                  <a:moveTo>
                    <a:pt x="147660" y="73830"/>
                  </a:moveTo>
                  <a:cubicBezTo>
                    <a:pt x="147660" y="114605"/>
                    <a:pt x="114606" y="147660"/>
                    <a:pt x="73830" y="147660"/>
                  </a:cubicBezTo>
                  <a:cubicBezTo>
                    <a:pt x="33055" y="147660"/>
                    <a:pt x="0" y="114605"/>
                    <a:pt x="0" y="73830"/>
                  </a:cubicBezTo>
                  <a:cubicBezTo>
                    <a:pt x="0" y="33055"/>
                    <a:pt x="33055" y="0"/>
                    <a:pt x="73830" y="0"/>
                  </a:cubicBezTo>
                  <a:cubicBezTo>
                    <a:pt x="114606" y="0"/>
                    <a:pt x="147660" y="33055"/>
                    <a:pt x="147660" y="73830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8220667" y="910572"/>
              <a:ext cx="82033" cy="82033"/>
            </a:xfrm>
            <a:custGeom>
              <a:avLst/>
              <a:gdLst>
                <a:gd name="connsiteX0" fmla="*/ 82033 w 82033"/>
                <a:gd name="connsiteY0" fmla="*/ 41017 h 82033"/>
                <a:gd name="connsiteX1" fmla="*/ 41017 w 82033"/>
                <a:gd name="connsiteY1" fmla="*/ 82033 h 82033"/>
                <a:gd name="connsiteX2" fmla="*/ 0 w 82033"/>
                <a:gd name="connsiteY2" fmla="*/ 41017 h 82033"/>
                <a:gd name="connsiteX3" fmla="*/ 41017 w 82033"/>
                <a:gd name="connsiteY3" fmla="*/ 0 h 82033"/>
                <a:gd name="connsiteX4" fmla="*/ 82033 w 82033"/>
                <a:gd name="connsiteY4" fmla="*/ 41017 h 8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33" h="82033">
                  <a:moveTo>
                    <a:pt x="82033" y="41017"/>
                  </a:moveTo>
                  <a:cubicBezTo>
                    <a:pt x="82033" y="63670"/>
                    <a:pt x="63670" y="82033"/>
                    <a:pt x="41017" y="82033"/>
                  </a:cubicBezTo>
                  <a:cubicBezTo>
                    <a:pt x="18364" y="82033"/>
                    <a:pt x="0" y="63670"/>
                    <a:pt x="0" y="41017"/>
                  </a:cubicBezTo>
                  <a:cubicBezTo>
                    <a:pt x="0" y="18364"/>
                    <a:pt x="18364" y="0"/>
                    <a:pt x="41017" y="0"/>
                  </a:cubicBezTo>
                  <a:cubicBezTo>
                    <a:pt x="63670" y="0"/>
                    <a:pt x="82033" y="18364"/>
                    <a:pt x="82033" y="41017"/>
                  </a:cubicBezTo>
                  <a:close/>
                </a:path>
              </a:pathLst>
            </a:custGeom>
            <a:noFill/>
            <a:ln w="16401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5" name="组合 354"/>
          <p:cNvGrpSpPr/>
          <p:nvPr/>
        </p:nvGrpSpPr>
        <p:grpSpPr>
          <a:xfrm>
            <a:off x="9331752" y="5826154"/>
            <a:ext cx="229694" cy="311727"/>
            <a:chOff x="6703047" y="746505"/>
            <a:chExt cx="229694" cy="311727"/>
          </a:xfrm>
        </p:grpSpPr>
        <p:sp>
          <p:nvSpPr>
            <p:cNvPr id="356" name="任意多边形: 形状 355"/>
            <p:cNvSpPr/>
            <p:nvPr/>
          </p:nvSpPr>
          <p:spPr>
            <a:xfrm>
              <a:off x="6703047" y="746505"/>
              <a:ext cx="229694" cy="311727"/>
            </a:xfrm>
            <a:custGeom>
              <a:avLst/>
              <a:gdLst>
                <a:gd name="connsiteX0" fmla="*/ 24610 w 229693"/>
                <a:gd name="connsiteY0" fmla="*/ 0 h 311727"/>
                <a:gd name="connsiteX1" fmla="*/ 205084 w 229693"/>
                <a:gd name="connsiteY1" fmla="*/ 0 h 311727"/>
                <a:gd name="connsiteX2" fmla="*/ 229694 w 229693"/>
                <a:gd name="connsiteY2" fmla="*/ 24610 h 311727"/>
                <a:gd name="connsiteX3" fmla="*/ 229694 w 229693"/>
                <a:gd name="connsiteY3" fmla="*/ 287117 h 311727"/>
                <a:gd name="connsiteX4" fmla="*/ 205084 w 229693"/>
                <a:gd name="connsiteY4" fmla="*/ 311727 h 311727"/>
                <a:gd name="connsiteX5" fmla="*/ 24610 w 229693"/>
                <a:gd name="connsiteY5" fmla="*/ 311727 h 311727"/>
                <a:gd name="connsiteX6" fmla="*/ 0 w 229693"/>
                <a:gd name="connsiteY6" fmla="*/ 287117 h 311727"/>
                <a:gd name="connsiteX7" fmla="*/ 0 w 229693"/>
                <a:gd name="connsiteY7" fmla="*/ 24610 h 311727"/>
                <a:gd name="connsiteX8" fmla="*/ 24610 w 229693"/>
                <a:gd name="connsiteY8" fmla="*/ 0 h 31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693" h="311727">
                  <a:moveTo>
                    <a:pt x="24610" y="0"/>
                  </a:moveTo>
                  <a:lnTo>
                    <a:pt x="205084" y="0"/>
                  </a:lnTo>
                  <a:cubicBezTo>
                    <a:pt x="219030" y="0"/>
                    <a:pt x="229694" y="10664"/>
                    <a:pt x="229694" y="24610"/>
                  </a:cubicBezTo>
                  <a:lnTo>
                    <a:pt x="229694" y="287117"/>
                  </a:lnTo>
                  <a:cubicBezTo>
                    <a:pt x="229694" y="301063"/>
                    <a:pt x="219030" y="311727"/>
                    <a:pt x="205084" y="311727"/>
                  </a:cubicBezTo>
                  <a:lnTo>
                    <a:pt x="24610" y="311727"/>
                  </a:lnTo>
                  <a:cubicBezTo>
                    <a:pt x="10664" y="311727"/>
                    <a:pt x="0" y="301063"/>
                    <a:pt x="0" y="287117"/>
                  </a:cubicBezTo>
                  <a:lnTo>
                    <a:pt x="0" y="24610"/>
                  </a:lnTo>
                  <a:cubicBezTo>
                    <a:pt x="0" y="10664"/>
                    <a:pt x="10664" y="0"/>
                    <a:pt x="24610" y="0"/>
                  </a:cubicBez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6768674" y="926978"/>
              <a:ext cx="98440" cy="98440"/>
            </a:xfrm>
            <a:custGeom>
              <a:avLst/>
              <a:gdLst>
                <a:gd name="connsiteX0" fmla="*/ 98440 w 98440"/>
                <a:gd name="connsiteY0" fmla="*/ 49220 h 98440"/>
                <a:gd name="connsiteX1" fmla="*/ 49220 w 98440"/>
                <a:gd name="connsiteY1" fmla="*/ 98440 h 98440"/>
                <a:gd name="connsiteX2" fmla="*/ 0 w 98440"/>
                <a:gd name="connsiteY2" fmla="*/ 49220 h 98440"/>
                <a:gd name="connsiteX3" fmla="*/ 49220 w 98440"/>
                <a:gd name="connsiteY3" fmla="*/ 0 h 98440"/>
                <a:gd name="connsiteX4" fmla="*/ 98440 w 98440"/>
                <a:gd name="connsiteY4" fmla="*/ 49220 h 9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40" h="98440">
                  <a:moveTo>
                    <a:pt x="98440" y="49220"/>
                  </a:moveTo>
                  <a:cubicBezTo>
                    <a:pt x="98440" y="76404"/>
                    <a:pt x="76404" y="98440"/>
                    <a:pt x="49220" y="98440"/>
                  </a:cubicBezTo>
                  <a:cubicBezTo>
                    <a:pt x="22036" y="98440"/>
                    <a:pt x="0" y="76404"/>
                    <a:pt x="0" y="49220"/>
                  </a:cubicBezTo>
                  <a:cubicBezTo>
                    <a:pt x="0" y="22037"/>
                    <a:pt x="22036" y="0"/>
                    <a:pt x="49220" y="0"/>
                  </a:cubicBezTo>
                  <a:cubicBezTo>
                    <a:pt x="76404" y="0"/>
                    <a:pt x="98440" y="22037"/>
                    <a:pt x="98440" y="49220"/>
                  </a:cubicBez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6735861" y="779318"/>
              <a:ext cx="164067" cy="114847"/>
            </a:xfrm>
            <a:custGeom>
              <a:avLst/>
              <a:gdLst>
                <a:gd name="connsiteX0" fmla="*/ 0 w 164066"/>
                <a:gd name="connsiteY0" fmla="*/ 0 h 114846"/>
                <a:gd name="connsiteX1" fmla="*/ 164067 w 164066"/>
                <a:gd name="connsiteY1" fmla="*/ 0 h 114846"/>
                <a:gd name="connsiteX2" fmla="*/ 164067 w 164066"/>
                <a:gd name="connsiteY2" fmla="*/ 114847 h 114846"/>
                <a:gd name="connsiteX3" fmla="*/ 0 w 164066"/>
                <a:gd name="connsiteY3" fmla="*/ 114847 h 11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066" h="114846">
                  <a:moveTo>
                    <a:pt x="0" y="0"/>
                  </a:moveTo>
                  <a:lnTo>
                    <a:pt x="164067" y="0"/>
                  </a:lnTo>
                  <a:lnTo>
                    <a:pt x="164067" y="114847"/>
                  </a:lnTo>
                  <a:lnTo>
                    <a:pt x="0" y="114847"/>
                  </a:lnTo>
                  <a:close/>
                </a:path>
              </a:pathLst>
            </a:custGeom>
            <a:noFill/>
            <a:ln w="16401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6" name="椭圆 215"/>
          <p:cNvSpPr/>
          <p:nvPr/>
        </p:nvSpPr>
        <p:spPr>
          <a:xfrm>
            <a:off x="1497130" y="46024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8" name="图片 407" descr="人穿着黑色的衣服&#10;&#10;中度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"/>
          <a:stretch>
            <a:fillRect/>
          </a:stretch>
        </p:blipFill>
        <p:spPr>
          <a:xfrm>
            <a:off x="2198370" y="1556703"/>
            <a:ext cx="2926080" cy="4348276"/>
          </a:xfrm>
          <a:custGeom>
            <a:avLst/>
            <a:gdLst>
              <a:gd name="connsiteX0" fmla="*/ 487680 w 2926080"/>
              <a:gd name="connsiteY0" fmla="*/ 0 h 4348276"/>
              <a:gd name="connsiteX1" fmla="*/ 2926080 w 2926080"/>
              <a:gd name="connsiteY1" fmla="*/ 0 h 4348276"/>
              <a:gd name="connsiteX2" fmla="*/ 2926080 w 2926080"/>
              <a:gd name="connsiteY2" fmla="*/ 3618166 h 4348276"/>
              <a:gd name="connsiteX3" fmla="*/ 2865854 w 2926080"/>
              <a:gd name="connsiteY3" fmla="*/ 3618166 h 4348276"/>
              <a:gd name="connsiteX4" fmla="*/ 2862998 w 2926080"/>
              <a:gd name="connsiteY4" fmla="*/ 3647859 h 4348276"/>
              <a:gd name="connsiteX5" fmla="*/ 392431 w 2926080"/>
              <a:gd name="connsiteY5" fmla="*/ 4062413 h 4348276"/>
              <a:gd name="connsiteX6" fmla="*/ 34351 w 2926080"/>
              <a:gd name="connsiteY6" fmla="*/ 3493536 h 4348276"/>
              <a:gd name="connsiteX7" fmla="*/ 0 w 2926080"/>
              <a:gd name="connsiteY7" fmla="*/ 3402026 h 4348276"/>
              <a:gd name="connsiteX8" fmla="*/ 0 w 2926080"/>
              <a:gd name="connsiteY8" fmla="*/ 595633 h 4348276"/>
              <a:gd name="connsiteX9" fmla="*/ 267416 w 2926080"/>
              <a:gd name="connsiteY9" fmla="*/ 620316 h 4348276"/>
              <a:gd name="connsiteX10" fmla="*/ 487680 w 2926080"/>
              <a:gd name="connsiteY10" fmla="*/ 661482 h 434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6080" h="4348276">
                <a:moveTo>
                  <a:pt x="487680" y="0"/>
                </a:moveTo>
                <a:lnTo>
                  <a:pt x="2926080" y="0"/>
                </a:lnTo>
                <a:lnTo>
                  <a:pt x="2926080" y="3618166"/>
                </a:lnTo>
                <a:lnTo>
                  <a:pt x="2865854" y="3618166"/>
                </a:lnTo>
                <a:lnTo>
                  <a:pt x="2862998" y="3647859"/>
                </a:lnTo>
                <a:cubicBezTo>
                  <a:pt x="2744539" y="4276757"/>
                  <a:pt x="887632" y="4631433"/>
                  <a:pt x="392431" y="4062413"/>
                </a:cubicBezTo>
                <a:cubicBezTo>
                  <a:pt x="200741" y="3842148"/>
                  <a:pt x="101472" y="3656708"/>
                  <a:pt x="34351" y="3493536"/>
                </a:cubicBezTo>
                <a:lnTo>
                  <a:pt x="0" y="3402026"/>
                </a:lnTo>
                <a:lnTo>
                  <a:pt x="0" y="595633"/>
                </a:lnTo>
                <a:lnTo>
                  <a:pt x="267416" y="620316"/>
                </a:lnTo>
                <a:lnTo>
                  <a:pt x="487680" y="661482"/>
                </a:lnTo>
                <a:close/>
              </a:path>
            </a:pathLst>
          </a:custGeom>
        </p:spPr>
      </p:pic>
      <p:sp>
        <p:nvSpPr>
          <p:cNvPr id="174" name="文本框 173"/>
          <p:cNvSpPr txBox="1"/>
          <p:nvPr/>
        </p:nvSpPr>
        <p:spPr>
          <a:xfrm>
            <a:off x="2527300" y="452755"/>
            <a:ext cx="7704455" cy="645160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3600" b="1" dirty="0">
                <a:solidFill>
                  <a:srgbClr val="FFCA2A"/>
                </a:solidFill>
                <a:latin typeface="+mj-lt"/>
              </a:rPr>
              <a:t>Problem Statement</a:t>
            </a:r>
            <a:endParaRPr lang="en-US" altLang="en-US" sz="3600" b="1" dirty="0">
              <a:solidFill>
                <a:srgbClr val="FFCA2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17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/>
          <p:cNvSpPr/>
          <p:nvPr/>
        </p:nvSpPr>
        <p:spPr>
          <a:xfrm>
            <a:off x="0" y="0"/>
            <a:ext cx="12199925" cy="6276140"/>
          </a:xfrm>
          <a:custGeom>
            <a:avLst/>
            <a:gdLst>
              <a:gd name="connsiteX0" fmla="*/ 0 w 12199925"/>
              <a:gd name="connsiteY0" fmla="*/ 0 h 6276140"/>
              <a:gd name="connsiteX1" fmla="*/ 12192000 w 12199925"/>
              <a:gd name="connsiteY1" fmla="*/ 0 h 6276140"/>
              <a:gd name="connsiteX2" fmla="*/ 12192000 w 12199925"/>
              <a:gd name="connsiteY2" fmla="*/ 354428 h 6276140"/>
              <a:gd name="connsiteX3" fmla="*/ 12199925 w 12199925"/>
              <a:gd name="connsiteY3" fmla="*/ 354428 h 6276140"/>
              <a:gd name="connsiteX4" fmla="*/ 12199925 w 12199925"/>
              <a:gd name="connsiteY4" fmla="*/ 5745718 h 6276140"/>
              <a:gd name="connsiteX5" fmla="*/ 12193683 w 12199925"/>
              <a:gd name="connsiteY5" fmla="*/ 5743057 h 6276140"/>
              <a:gd name="connsiteX6" fmla="*/ 9196530 w 12199925"/>
              <a:gd name="connsiteY6" fmla="*/ 4881823 h 6276140"/>
              <a:gd name="connsiteX7" fmla="*/ 3632071 w 12199925"/>
              <a:gd name="connsiteY7" fmla="*/ 6275726 h 6276140"/>
              <a:gd name="connsiteX8" fmla="*/ 386806 w 12199925"/>
              <a:gd name="connsiteY8" fmla="*/ 5214879 h 6276140"/>
              <a:gd name="connsiteX9" fmla="*/ 7925 w 12199925"/>
              <a:gd name="connsiteY9" fmla="*/ 4983452 h 6276140"/>
              <a:gd name="connsiteX10" fmla="*/ 7925 w 12199925"/>
              <a:gd name="connsiteY10" fmla="*/ 2139393 h 6276140"/>
              <a:gd name="connsiteX11" fmla="*/ 0 w 12199925"/>
              <a:gd name="connsiteY11" fmla="*/ 2139393 h 627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9925" h="6276140">
                <a:moveTo>
                  <a:pt x="0" y="0"/>
                </a:moveTo>
                <a:lnTo>
                  <a:pt x="12192000" y="0"/>
                </a:lnTo>
                <a:lnTo>
                  <a:pt x="12192000" y="354428"/>
                </a:lnTo>
                <a:lnTo>
                  <a:pt x="12199925" y="354428"/>
                </a:lnTo>
                <a:lnTo>
                  <a:pt x="12199925" y="5745718"/>
                </a:lnTo>
                <a:lnTo>
                  <a:pt x="12193683" y="5743057"/>
                </a:lnTo>
                <a:cubicBezTo>
                  <a:pt x="11365820" y="5383178"/>
                  <a:pt x="10286446" y="4857546"/>
                  <a:pt x="9196530" y="4881823"/>
                </a:cubicBezTo>
                <a:cubicBezTo>
                  <a:pt x="7611198" y="4917135"/>
                  <a:pt x="5232271" y="6303604"/>
                  <a:pt x="3632071" y="6275726"/>
                </a:cubicBezTo>
                <a:cubicBezTo>
                  <a:pt x="2431921" y="6254818"/>
                  <a:pt x="1275680" y="5734195"/>
                  <a:pt x="386806" y="5214879"/>
                </a:cubicBezTo>
                <a:lnTo>
                  <a:pt x="7925" y="4983452"/>
                </a:lnTo>
                <a:lnTo>
                  <a:pt x="7925" y="2139393"/>
                </a:lnTo>
                <a:lnTo>
                  <a:pt x="0" y="2139393"/>
                </a:lnTo>
                <a:close/>
              </a:path>
            </a:pathLst>
          </a:custGeom>
          <a:gradFill>
            <a:gsLst>
              <a:gs pos="0">
                <a:srgbClr val="7D70E6"/>
              </a:gs>
              <a:gs pos="100000">
                <a:srgbClr val="6D61D4"/>
              </a:gs>
            </a:gsLst>
            <a:lin ang="5400000" scaled="1"/>
          </a:gradFill>
          <a:ln>
            <a:noFill/>
          </a:ln>
          <a:effectLst>
            <a:outerShdw blurRad="279400" dist="139700" dir="5400000" algn="t" rotWithShape="0">
              <a:srgbClr val="7367D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6" name="任意多边形: 形状 175"/>
          <p:cNvSpPr/>
          <p:nvPr/>
        </p:nvSpPr>
        <p:spPr>
          <a:xfrm>
            <a:off x="0" y="0"/>
            <a:ext cx="3868246" cy="2904305"/>
          </a:xfrm>
          <a:custGeom>
            <a:avLst/>
            <a:gdLst>
              <a:gd name="connsiteX0" fmla="*/ 0 w 3868246"/>
              <a:gd name="connsiteY0" fmla="*/ 0 h 2904305"/>
              <a:gd name="connsiteX1" fmla="*/ 3868246 w 3868246"/>
              <a:gd name="connsiteY1" fmla="*/ 0 h 2904305"/>
              <a:gd name="connsiteX2" fmla="*/ 3865337 w 3868246"/>
              <a:gd name="connsiteY2" fmla="*/ 52449 h 2904305"/>
              <a:gd name="connsiteX3" fmla="*/ 3311913 w 3868246"/>
              <a:gd name="connsiteY3" fmla="*/ 1025913 h 2904305"/>
              <a:gd name="connsiteX4" fmla="*/ 1237786 w 3868246"/>
              <a:gd name="connsiteY4" fmla="*/ 1616927 h 2904305"/>
              <a:gd name="connsiteX5" fmla="*/ 59068 w 3868246"/>
              <a:gd name="connsiteY5" fmla="*/ 2852360 h 2904305"/>
              <a:gd name="connsiteX6" fmla="*/ 0 w 3868246"/>
              <a:gd name="connsiteY6" fmla="*/ 2904305 h 290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8246" h="2904305">
                <a:moveTo>
                  <a:pt x="0" y="0"/>
                </a:moveTo>
                <a:lnTo>
                  <a:pt x="3868246" y="0"/>
                </a:lnTo>
                <a:lnTo>
                  <a:pt x="3865337" y="52449"/>
                </a:lnTo>
                <a:cubicBezTo>
                  <a:pt x="3827781" y="404240"/>
                  <a:pt x="3660738" y="763278"/>
                  <a:pt x="3311913" y="1025913"/>
                </a:cubicBezTo>
                <a:cubicBezTo>
                  <a:pt x="2514600" y="1626221"/>
                  <a:pt x="1830659" y="1284249"/>
                  <a:pt x="1237786" y="1616927"/>
                </a:cubicBezTo>
                <a:cubicBezTo>
                  <a:pt x="793132" y="1866436"/>
                  <a:pt x="389248" y="2536206"/>
                  <a:pt x="59068" y="2852360"/>
                </a:cubicBezTo>
                <a:lnTo>
                  <a:pt x="0" y="2904305"/>
                </a:lnTo>
                <a:close/>
              </a:path>
            </a:pathLst>
          </a:custGeom>
          <a:solidFill>
            <a:srgbClr val="6A5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1535230" y="830553"/>
            <a:ext cx="879519" cy="879519"/>
          </a:xfrm>
          <a:prstGeom prst="ellipse">
            <a:avLst/>
          </a:prstGeom>
          <a:gradFill>
            <a:gsLst>
              <a:gs pos="0">
                <a:srgbClr val="FEBF28"/>
              </a:gs>
              <a:gs pos="100000">
                <a:srgbClr val="FC991F"/>
              </a:gs>
            </a:gsLst>
            <a:lin ang="5400000" scaled="1"/>
          </a:gradFill>
          <a:ln>
            <a:noFill/>
          </a:ln>
          <a:effectLst>
            <a:outerShdw blurRad="355600" dist="393700" dir="3300000" algn="t" rotWithShape="0">
              <a:srgbClr val="FC991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1359681" y="807654"/>
            <a:ext cx="462658" cy="462658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1052787" y="4164770"/>
            <a:ext cx="853433" cy="853433"/>
          </a:xfrm>
          <a:prstGeom prst="ellipse">
            <a:avLst/>
          </a:prstGeom>
          <a:gradFill flip="none" rotWithShape="1">
            <a:gsLst>
              <a:gs pos="0">
                <a:srgbClr val="EA5F79"/>
              </a:gs>
              <a:gs pos="100000">
                <a:srgbClr val="F97A8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9274789" y="4376902"/>
            <a:ext cx="853433" cy="853433"/>
          </a:xfrm>
          <a:prstGeom prst="ellipse">
            <a:avLst/>
          </a:prstGeom>
          <a:solidFill>
            <a:srgbClr val="FFCCFF"/>
          </a:solidFill>
          <a:ln>
            <a:noFill/>
          </a:ln>
          <a:effectLst>
            <a:outerShdw blurRad="203200" dist="88900" dir="5400000" algn="t" rotWithShape="0">
              <a:srgbClr val="FF2DFF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1708785" y="2738755"/>
            <a:ext cx="920051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5400" b="1" dirty="0">
                <a:solidFill>
                  <a:srgbClr val="FFCA2A"/>
                </a:solidFill>
                <a:latin typeface="+mj-lt"/>
              </a:rPr>
              <a:t>Methodology of Research</a:t>
            </a:r>
            <a:endParaRPr lang="en-US" altLang="en-US" sz="5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1964276" y="3684491"/>
            <a:ext cx="8263448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Research methodology simply refers to the practical “how” of any given piece of research. More specifically, it’s about how a researcher systematically designs a study to ensure valid and reliable results that address the research aims and objectives. 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185" name="矩形: 圆角 184"/>
          <p:cNvSpPr/>
          <p:nvPr/>
        </p:nvSpPr>
        <p:spPr>
          <a:xfrm>
            <a:off x="4881378" y="2011682"/>
            <a:ext cx="2429244" cy="4333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rgbClr val="3A27C7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直接连接符 185"/>
          <p:cNvCxnSpPr/>
          <p:nvPr/>
        </p:nvCxnSpPr>
        <p:spPr>
          <a:xfrm flipV="1">
            <a:off x="6857877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 flipH="1" flipV="1">
            <a:off x="2795966" y="2223143"/>
            <a:ext cx="253815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4189066" y="2097075"/>
            <a:ext cx="3813868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+mj-lt"/>
              </a:rPr>
              <a:t>PART </a:t>
            </a:r>
            <a:r>
              <a:rPr lang="" altLang="en-US" sz="2000" b="1" dirty="0">
                <a:solidFill>
                  <a:schemeClr val="tx2"/>
                </a:solidFill>
                <a:latin typeface="+mj-lt"/>
              </a:rPr>
              <a:t>TWO</a:t>
            </a:r>
            <a:endParaRPr lang="" altLang="en-US" sz="2000" b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矩形 240"/>
          <p:cNvSpPr/>
          <p:nvPr/>
        </p:nvSpPr>
        <p:spPr>
          <a:xfrm>
            <a:off x="705440" y="1119686"/>
            <a:ext cx="4015241" cy="161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charset="0"/>
              <a:buChar char=""/>
            </a:pPr>
            <a:r>
              <a:rPr lang="en-US" altLang="zh-CN" b="1" dirty="0">
                <a:solidFill>
                  <a:srgbClr val="796CE2"/>
                </a:solidFill>
                <a:latin typeface="+mj-lt"/>
                <a:sym typeface="+mn-ea"/>
              </a:rPr>
              <a:t>A survey has been conducted among students to know the problems they are facing in </a:t>
            </a:r>
            <a:r>
              <a:rPr lang="en-US" altLang="en-US" b="1" dirty="0">
                <a:solidFill>
                  <a:srgbClr val="796CE2"/>
                </a:solidFill>
                <a:latin typeface="+mj-lt"/>
                <a:sym typeface="+mn-ea"/>
              </a:rPr>
              <a:t>procuring QP’s</a:t>
            </a:r>
            <a:r>
              <a:rPr lang="en-US" altLang="zh-CN" b="1" dirty="0">
                <a:solidFill>
                  <a:srgbClr val="796CE2"/>
                </a:solidFill>
                <a:latin typeface="+mj-lt"/>
                <a:sym typeface="+mn-ea"/>
              </a:rPr>
              <a:t>.</a:t>
            </a:r>
            <a:endParaRPr lang="zh-CN" altLang="en-US"/>
          </a:p>
          <a:p>
            <a:pPr>
              <a:lnSpc>
                <a:spcPct val="110000"/>
              </a:lnSpc>
            </a:pPr>
            <a:endParaRPr lang="en-US" altLang="zh-CN" b="1" dirty="0">
              <a:solidFill>
                <a:srgbClr val="796CE2"/>
              </a:solidFill>
              <a:latin typeface="+mj-lt"/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796636" y="2733771"/>
            <a:ext cx="4580907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"/>
            </a:pPr>
            <a:r>
              <a:rPr lang="" altLang="en-US" sz="14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A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fter analyzing the survey record,many students feel that a platform where students and faculty would interact will be a better option to get good guidance and support from them in various phases of their college life.</a:t>
            </a:r>
            <a:endParaRPr lang="en-US" altLang="zh-CN" sz="1400" b="1" dirty="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sp>
        <p:nvSpPr>
          <p:cNvPr id="161" name="矩形: 圆角 160"/>
          <p:cNvSpPr/>
          <p:nvPr/>
        </p:nvSpPr>
        <p:spPr>
          <a:xfrm>
            <a:off x="796608" y="4289306"/>
            <a:ext cx="4787289" cy="1803519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: 圆角 163"/>
          <p:cNvSpPr/>
          <p:nvPr/>
        </p:nvSpPr>
        <p:spPr>
          <a:xfrm>
            <a:off x="1348105" y="4051300"/>
            <a:ext cx="2526665" cy="424180"/>
          </a:xfrm>
          <a:prstGeom prst="roundRect">
            <a:avLst>
              <a:gd name="adj" fmla="val 50000"/>
            </a:avLst>
          </a:prstGeom>
          <a:solidFill>
            <a:srgbClr val="FFCA2A"/>
          </a:solidFill>
          <a:ln>
            <a:noFill/>
          </a:ln>
          <a:effectLst>
            <a:outerShdw blurRad="228600" dist="50800" dir="5400000" algn="t" rotWithShape="0">
              <a:schemeClr val="accent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5" name="矩形 164"/>
          <p:cNvSpPr/>
          <p:nvPr/>
        </p:nvSpPr>
        <p:spPr>
          <a:xfrm>
            <a:off x="1710690" y="4152900"/>
            <a:ext cx="221297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" altLang="zh-CN" sz="2000" b="1" dirty="0">
                <a:solidFill>
                  <a:schemeClr val="bg1"/>
                </a:solidFill>
                <a:latin typeface="+mj-lt"/>
              </a:rPr>
              <a:t>Survey link </a:t>
            </a:r>
            <a:endParaRPr lang="" altLang="zh-C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图片占位符 5" descr="男人和女人在跳舞&#10;&#10;低可信度描述已自动生成"/>
          <p:cNvPicPr>
            <a:picLocks noGrp="1" noChangeAspect="1"/>
          </p:cNvPicPr>
          <p:nvPr>
            <p:ph type="pic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14000"/>
          <a:stretch>
            <a:fillRect/>
          </a:stretch>
        </p:blipFill>
        <p:spPr>
          <a:xfrm>
            <a:off x="6456218" y="1557338"/>
            <a:ext cx="4895995" cy="4535487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" y="4947285"/>
            <a:ext cx="4107180" cy="1145540"/>
          </a:xfrm>
          <a:prstGeom prst="rect">
            <a:avLst/>
          </a:prstGeom>
        </p:spPr>
      </p:pic>
      <p:sp>
        <p:nvSpPr>
          <p:cNvPr id="174" name="文本框 173"/>
          <p:cNvSpPr txBox="1"/>
          <p:nvPr/>
        </p:nvSpPr>
        <p:spPr>
          <a:xfrm>
            <a:off x="2527300" y="45275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en-US" altLang="en-US" sz="2400" b="1" dirty="0">
                <a:solidFill>
                  <a:srgbClr val="FFCA2A"/>
                </a:solidFill>
                <a:latin typeface="+mj-lt"/>
              </a:rPr>
              <a:t>Methodology of Research</a:t>
            </a:r>
            <a:endParaRPr lang="en-US" altLang="en-US" sz="2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3" name="矩形 164"/>
          <p:cNvSpPr/>
          <p:nvPr/>
        </p:nvSpPr>
        <p:spPr>
          <a:xfrm>
            <a:off x="796925" y="4625340"/>
            <a:ext cx="4787900" cy="321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https://forms.gle/d2S27wPp1CFHknqcA</a:t>
            </a:r>
            <a:endParaRPr lang="en-US" altLang="zh-CN" sz="16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226"/>
          <p:cNvSpPr txBox="1"/>
          <p:nvPr/>
        </p:nvSpPr>
        <p:spPr>
          <a:xfrm>
            <a:off x="972185" y="942340"/>
            <a:ext cx="2051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2000">
                <a:latin typeface="DejaVu Serif" panose="02060603050605020204" charset="0"/>
                <a:cs typeface="DejaVu Serif" panose="02060603050605020204" charset="0"/>
                <a:sym typeface="+mn-ea"/>
              </a:rPr>
              <a:t>Section 1</a:t>
            </a:r>
            <a:endParaRPr lang="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DejaVu Serif" panose="02060603050605020204" charset="0"/>
              <a:cs typeface="DejaVu Serif" panose="02060603050605020204" charset="0"/>
              <a:sym typeface="+mn-ea"/>
            </a:endParaRPr>
          </a:p>
        </p:txBody>
      </p:sp>
      <p:sp>
        <p:nvSpPr>
          <p:cNvPr id="161" name="矩形: 圆角 160"/>
          <p:cNvSpPr/>
          <p:nvPr/>
        </p:nvSpPr>
        <p:spPr>
          <a:xfrm>
            <a:off x="640080" y="1339850"/>
            <a:ext cx="6781800" cy="2085340"/>
          </a:xfrm>
          <a:prstGeom prst="roundRect">
            <a:avLst>
              <a:gd name="adj" fmla="val 4242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schemeClr val="bg1">
                <a:lumMod val="75000"/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endParaRPr lang="zh-CN" altLang="en-US"/>
          </a:p>
        </p:txBody>
      </p:sp>
      <p:sp>
        <p:nvSpPr>
          <p:cNvPr id="171" name="矩形 170"/>
          <p:cNvSpPr/>
          <p:nvPr/>
        </p:nvSpPr>
        <p:spPr>
          <a:xfrm>
            <a:off x="1520495" y="2737027"/>
            <a:ext cx="45847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zh-CN" b="1" dirty="0">
                <a:solidFill>
                  <a:schemeClr val="bg1"/>
                </a:solidFill>
                <a:latin typeface="+mj-lt"/>
              </a:rPr>
              <a:t>01</a:t>
            </a:r>
            <a:endParaRPr lang="" altLang="zh-CN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53" name="组合 252"/>
          <p:cNvGrpSpPr/>
          <p:nvPr/>
        </p:nvGrpSpPr>
        <p:grpSpPr>
          <a:xfrm>
            <a:off x="3023235" y="3855085"/>
            <a:ext cx="7595870" cy="2482215"/>
            <a:chOff x="832928" y="1683310"/>
            <a:chExt cx="3257512" cy="4465846"/>
          </a:xfrm>
        </p:grpSpPr>
        <p:sp>
          <p:nvSpPr>
            <p:cNvPr id="258" name="矩形: 圆角 257"/>
            <p:cNvSpPr/>
            <p:nvPr/>
          </p:nvSpPr>
          <p:spPr>
            <a:xfrm>
              <a:off x="832928" y="1683310"/>
              <a:ext cx="3257512" cy="4465846"/>
            </a:xfrm>
            <a:prstGeom prst="roundRect">
              <a:avLst>
                <a:gd name="adj" fmla="val 4242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schemeClr val="bg1">
                  <a:lumMod val="75000"/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/>
            <p:cNvSpPr/>
            <p:nvPr/>
          </p:nvSpPr>
          <p:spPr>
            <a:xfrm>
              <a:off x="1257151" y="5499912"/>
              <a:ext cx="1439818" cy="579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+mj-lt"/>
                </a:rPr>
                <a:t>Demonstrate </a:t>
              </a:r>
              <a:endParaRPr lang="zh-CN" alt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4" name="文本框 173"/>
          <p:cNvSpPr txBox="1"/>
          <p:nvPr/>
        </p:nvSpPr>
        <p:spPr>
          <a:xfrm>
            <a:off x="2517140" y="48069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" altLang="en-US" sz="2400" b="1" dirty="0">
                <a:solidFill>
                  <a:srgbClr val="FFCA2A"/>
                </a:solidFill>
                <a:latin typeface="+mj-lt"/>
              </a:rPr>
              <a:t>Questions Asked in the Survey form</a:t>
            </a:r>
            <a:endParaRPr lang="" altLang="en-US" sz="2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91540" y="1464310"/>
            <a:ext cx="62782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"/>
            </a:pPr>
            <a:r>
              <a:rPr lang="" altLang="en-US">
                <a:latin typeface="DejaVu Serif" panose="02060603050605020204" charset="0"/>
                <a:cs typeface="DejaVu Serif" panose="02060603050605020204" charset="0"/>
              </a:rPr>
              <a:t>Name</a:t>
            </a:r>
            <a:endParaRPr lang="" altLang="en-US">
              <a:latin typeface="DejaVu Serif" panose="02060603050605020204" charset="0"/>
              <a:cs typeface="DejaVu Serif" panose="02060603050605020204" charset="0"/>
            </a:endParaRPr>
          </a:p>
          <a:p>
            <a:pPr marL="285750" indent="-285750">
              <a:buFont typeface="Wingdings" panose="05000000000000000000" charset="0"/>
              <a:buChar char=""/>
            </a:pPr>
            <a:r>
              <a:rPr lang="" altLang="en-US">
                <a:latin typeface="DejaVu Serif" panose="02060603050605020204" charset="0"/>
                <a:cs typeface="DejaVu Serif" panose="02060603050605020204" charset="0"/>
              </a:rPr>
              <a:t>Category</a:t>
            </a:r>
            <a:endParaRPr lang="" altLang="en-US">
              <a:latin typeface="DejaVu Serif" panose="02060603050605020204" charset="0"/>
              <a:cs typeface="DejaVu Serif" panose="02060603050605020204" charset="0"/>
            </a:endParaRPr>
          </a:p>
          <a:p>
            <a:pPr marL="285750" indent="-285750">
              <a:buFont typeface="Wingdings" panose="05000000000000000000" charset="0"/>
              <a:buChar char=""/>
            </a:pPr>
            <a:r>
              <a:rPr lang="" altLang="en-US">
                <a:latin typeface="DejaVu Serif" panose="02060603050605020204" charset="0"/>
                <a:cs typeface="DejaVu Serif" panose="02060603050605020204" charset="0"/>
              </a:rPr>
              <a:t>Do you feel Prev.Quesion papers are useful and you can benift from them ?</a:t>
            </a:r>
            <a:endParaRPr lang="" altLang="en-US">
              <a:latin typeface="DejaVu Serif" panose="02060603050605020204" charset="0"/>
              <a:cs typeface="DejaVu Serif" panose="02060603050605020204" charset="0"/>
            </a:endParaRPr>
          </a:p>
          <a:p>
            <a:pPr marL="285750" indent="-285750">
              <a:buFont typeface="Wingdings" panose="05000000000000000000" charset="0"/>
              <a:buChar char=""/>
            </a:pPr>
            <a:r>
              <a:rPr lang="" altLang="en-US">
                <a:latin typeface="DejaVu Serif" panose="02060603050605020204" charset="0"/>
                <a:cs typeface="DejaVu Serif" panose="02060603050605020204" charset="0"/>
              </a:rPr>
              <a:t>Do you frequently refer Previous Year Question Papers ?</a:t>
            </a:r>
            <a:endParaRPr lang="" altLang="en-US">
              <a:latin typeface="DejaVu Serif" panose="02060603050605020204" charset="0"/>
              <a:cs typeface="DejaVu Serif" panose="02060603050605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163570" y="4030980"/>
            <a:ext cx="74555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"/>
            </a:pP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Do you feel any difficulty in finding  Prev.Question Paper</a:t>
            </a:r>
            <a:r>
              <a:rPr lang="" altLang="en-US">
                <a:latin typeface="DejaVu Serif" panose="02060603050605020204" charset="0"/>
                <a:cs typeface="DejaVu Serif" panose="02060603050605020204" charset="0"/>
              </a:rPr>
              <a:t>s</a:t>
            </a: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 ?</a:t>
            </a:r>
            <a:endParaRPr lang="en-US" altLang="en-US">
              <a:latin typeface="DejaVu Serif" panose="02060603050605020204" charset="0"/>
              <a:cs typeface="DejaVu Serif" panose="02060603050605020204" charset="0"/>
            </a:endParaRPr>
          </a:p>
          <a:p>
            <a:pPr marL="285750" indent="-285750">
              <a:buFont typeface="Wingdings" panose="05000000000000000000" charset="0"/>
              <a:buChar char=""/>
            </a:pP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What is/are your Soucre of finding this Material ?</a:t>
            </a:r>
            <a:endParaRPr lang="en-US" altLang="en-US">
              <a:latin typeface="DejaVu Serif" panose="02060603050605020204" charset="0"/>
              <a:cs typeface="DejaVu Serif" panose="02060603050605020204" charset="0"/>
            </a:endParaRPr>
          </a:p>
          <a:p>
            <a:pPr marL="285750" indent="-285750">
              <a:buFont typeface="Wingdings" panose="05000000000000000000" charset="0"/>
              <a:buChar char=""/>
            </a:pP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What do feel about the Quality of Material you get ?(Rating : 1 to 5 )</a:t>
            </a:r>
            <a:endParaRPr lang="en-US" altLang="en-US">
              <a:latin typeface="DejaVu Serif" panose="02060603050605020204" charset="0"/>
              <a:cs typeface="DejaVu Serif" panose="02060603050605020204" charset="0"/>
            </a:endParaRPr>
          </a:p>
          <a:p>
            <a:pPr marL="285750" indent="-285750">
              <a:buFont typeface="Wingdings" panose="05000000000000000000" charset="0"/>
              <a:buChar char=""/>
            </a:pP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Will it be comfortable to find all the papers at one place ?</a:t>
            </a:r>
            <a:endParaRPr lang="en-US" altLang="en-US">
              <a:latin typeface="DejaVu Serif" panose="02060603050605020204" charset="0"/>
              <a:cs typeface="DejaVu Serif" panose="02060603050605020204" charset="0"/>
            </a:endParaRPr>
          </a:p>
          <a:p>
            <a:pPr marL="285750" indent="-285750">
              <a:buFont typeface="Wingdings" panose="05000000000000000000" charset="0"/>
              <a:buChar char=""/>
            </a:pPr>
            <a:r>
              <a:rPr lang="en-US" altLang="en-US">
                <a:latin typeface="DejaVu Serif" panose="02060603050605020204" charset="0"/>
                <a:cs typeface="DejaVu Serif" panose="02060603050605020204" charset="0"/>
              </a:rPr>
              <a:t>Feel Free to Share Your Experience regarding Previous Question Papers</a:t>
            </a:r>
            <a:endParaRPr lang="en-US" altLang="en-US">
              <a:latin typeface="DejaVu Serif" panose="02060603050605020204" charset="0"/>
              <a:cs typeface="DejaVu Serif" panose="02060603050605020204" charset="0"/>
            </a:endParaRPr>
          </a:p>
        </p:txBody>
      </p:sp>
      <p:sp>
        <p:nvSpPr>
          <p:cNvPr id="10" name="文本框 226"/>
          <p:cNvSpPr txBox="1"/>
          <p:nvPr/>
        </p:nvSpPr>
        <p:spPr>
          <a:xfrm>
            <a:off x="8648065" y="3229610"/>
            <a:ext cx="2051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DejaVu Serif" panose="02060603050605020204" charset="0"/>
                <a:cs typeface="DejaVu Serif" panose="02060603050605020204" charset="0"/>
                <a:sym typeface="+mn-ea"/>
              </a:rPr>
              <a:t>Section </a:t>
            </a:r>
            <a:r>
              <a:rPr lang="" altLang="en-US" sz="2000">
                <a:latin typeface="DejaVu Serif" panose="02060603050605020204" charset="0"/>
                <a:cs typeface="DejaVu Serif" panose="02060603050605020204" charset="0"/>
                <a:sym typeface="+mn-ea"/>
              </a:rPr>
              <a:t>2</a:t>
            </a:r>
            <a:endParaRPr lang="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DejaVu Serif" panose="02060603050605020204" charset="0"/>
              <a:cs typeface="DejaVu Serif" panose="02060603050605020204" charset="0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2230" y="1270000"/>
            <a:ext cx="3123565" cy="1788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226"/>
          <p:cNvSpPr txBox="1"/>
          <p:nvPr/>
        </p:nvSpPr>
        <p:spPr>
          <a:xfrm>
            <a:off x="1539558" y="842010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01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1540180" y="2471597"/>
            <a:ext cx="458470" cy="321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" altLang="en-US" b="1" dirty="0">
                <a:solidFill>
                  <a:schemeClr val="bg1"/>
                </a:solidFill>
                <a:latin typeface="+mj-lt"/>
              </a:rPr>
              <a:t>01</a:t>
            </a:r>
            <a:endParaRPr lang="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2527300" y="452755"/>
            <a:ext cx="7704455" cy="460375"/>
          </a:xfrm>
          <a:prstGeom prst="rect">
            <a:avLst/>
          </a:prstGeom>
          <a:solidFill>
            <a:srgbClr val="F3F7FC"/>
          </a:solidFill>
        </p:spPr>
        <p:txBody>
          <a:bodyPr wrap="square">
            <a:spAutoFit/>
          </a:bodyPr>
          <a:p>
            <a:pPr algn="ctr"/>
            <a:r>
              <a:rPr lang="" altLang="en-US" sz="2400" b="1" dirty="0">
                <a:solidFill>
                  <a:srgbClr val="FFCA2A"/>
                </a:solidFill>
                <a:latin typeface="+mj-lt"/>
              </a:rPr>
              <a:t>Responses from the survey</a:t>
            </a:r>
            <a:endParaRPr lang="" altLang="en-US" sz="2400" b="1" dirty="0">
              <a:solidFill>
                <a:srgbClr val="FFCA2A"/>
              </a:solidFill>
              <a:latin typeface="+mj-lt"/>
            </a:endParaRPr>
          </a:p>
        </p:txBody>
      </p:sp>
      <p:sp>
        <p:nvSpPr>
          <p:cNvPr id="5" name="文本框 226"/>
          <p:cNvSpPr txBox="1"/>
          <p:nvPr/>
        </p:nvSpPr>
        <p:spPr>
          <a:xfrm>
            <a:off x="10527348" y="3168015"/>
            <a:ext cx="8813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</a:t>
            </a:r>
            <a:endParaRPr lang="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1189990"/>
            <a:ext cx="5659755" cy="2388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95" y="3689985"/>
            <a:ext cx="6788150" cy="28657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CA2A"/>
      </a:accent1>
      <a:accent2>
        <a:srgbClr val="FCA121"/>
      </a:accent2>
      <a:accent3>
        <a:srgbClr val="F8798A"/>
      </a:accent3>
      <a:accent4>
        <a:srgbClr val="ED647C"/>
      </a:accent4>
      <a:accent5>
        <a:srgbClr val="FFCCFF"/>
      </a:accent5>
      <a:accent6>
        <a:srgbClr val="F3F7FC"/>
      </a:accent6>
      <a:hlink>
        <a:srgbClr val="0563C1"/>
      </a:hlink>
      <a:folHlink>
        <a:srgbClr val="954F72"/>
      </a:folHlink>
    </a:clrScheme>
    <a:fontScheme name="海外-常规-粗体2">
      <a:majorFont>
        <a:latin typeface="Urbanist Black"/>
        <a:ea typeface="等线"/>
        <a:cs typeface=""/>
      </a:majorFont>
      <a:minorFont>
        <a:latin typeface="Quicksand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CA2A"/>
    </a:accent1>
    <a:accent2>
      <a:srgbClr val="FCA121"/>
    </a:accent2>
    <a:accent3>
      <a:srgbClr val="F8798A"/>
    </a:accent3>
    <a:accent4>
      <a:srgbClr val="ED647C"/>
    </a:accent4>
    <a:accent5>
      <a:srgbClr val="FFCCFF"/>
    </a:accent5>
    <a:accent6>
      <a:srgbClr val="F3F7FC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7252</Words>
  <Application>WPS Presentation</Application>
  <PresentationFormat>宽屏</PresentationFormat>
  <Paragraphs>335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63" baseType="lpstr">
      <vt:lpstr>Arial</vt:lpstr>
      <vt:lpstr>SimSun</vt:lpstr>
      <vt:lpstr>Wingdings</vt:lpstr>
      <vt:lpstr>Urbanist Black</vt:lpstr>
      <vt:lpstr>Gubbi</vt:lpstr>
      <vt:lpstr>Quicksand</vt:lpstr>
      <vt:lpstr>微软雅黑</vt:lpstr>
      <vt:lpstr>Arial Unicode MS</vt:lpstr>
      <vt:lpstr>等线</vt:lpstr>
      <vt:lpstr>宋体</vt:lpstr>
      <vt:lpstr>等线 Light</vt:lpstr>
      <vt:lpstr>Times New Roman</vt:lpstr>
      <vt:lpstr>Wingdings</vt:lpstr>
      <vt:lpstr>AnjaliOldLipi</vt:lpstr>
      <vt:lpstr>Abyssinica SIL</vt:lpstr>
      <vt:lpstr>Bitstream Charter</vt:lpstr>
      <vt:lpstr>Arial Black</vt:lpstr>
      <vt:lpstr>Chandas</vt:lpstr>
      <vt:lpstr>Century Schoolbook L</vt:lpstr>
      <vt:lpstr>Chilanka</vt:lpstr>
      <vt:lpstr>DejaVu Math TeX Gyre</vt:lpstr>
      <vt:lpstr>D050000L [urw]</vt:lpstr>
      <vt:lpstr>DejaVu Serif</vt:lpstr>
      <vt:lpstr>Aharoni</vt:lpstr>
      <vt:lpstr>FreeSerif</vt:lpstr>
      <vt:lpstr>Trebuchet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</dc:creator>
  <cp:lastModifiedBy>heisengberg</cp:lastModifiedBy>
  <cp:revision>277</cp:revision>
  <dcterms:created xsi:type="dcterms:W3CDTF">2022-06-12T15:14:35Z</dcterms:created>
  <dcterms:modified xsi:type="dcterms:W3CDTF">2022-06-12T15:14:35Z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